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1" d="100"/>
          <a:sy n="41" d="100"/>
        </p:scale>
        <p:origin x="96"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A0750E-B8F1-4D56-AB7A-FE8A5BECB64E}" type="doc">
      <dgm:prSet loTypeId="urn:microsoft.com/office/officeart/2005/8/layout/hList6" loCatId="list" qsTypeId="urn:microsoft.com/office/officeart/2005/8/quickstyle/simple5" qsCatId="simple" csTypeId="urn:microsoft.com/office/officeart/2005/8/colors/accent1_5" csCatId="accent1" phldr="1"/>
      <dgm:spPr/>
      <dgm:t>
        <a:bodyPr/>
        <a:lstStyle/>
        <a:p>
          <a:endParaRPr lang="en-IN"/>
        </a:p>
      </dgm:t>
    </dgm:pt>
    <dgm:pt modelId="{12700657-4B77-401C-A4F6-C95024111142}">
      <dgm:prSet/>
      <dgm:spPr/>
      <dgm:t>
        <a:bodyPr/>
        <a:lstStyle/>
        <a:p>
          <a:pPr algn="l"/>
          <a:r>
            <a:rPr lang="en-US" b="1" i="1" u="sng" dirty="0"/>
            <a:t>Convolution Layer:</a:t>
          </a:r>
          <a:endParaRPr lang="en-IN" i="1" u="sng" dirty="0"/>
        </a:p>
        <a:p>
          <a:pPr algn="ctr"/>
          <a:r>
            <a:rPr lang="en-US" b="1" i="1" u="sng" dirty="0"/>
            <a:t>Function:</a:t>
          </a:r>
          <a:r>
            <a:rPr lang="en-US" dirty="0"/>
            <a:t> The convolution layer is designed to extract features from the input image. It applies a series of filters or kernels to the image to detect various features like edges, textures, and patterns. Each filter slides across the image and performs a dot product operation with the portion of the image it is covering, producing a feature map.</a:t>
          </a:r>
          <a:endParaRPr lang="en-IN" dirty="0"/>
        </a:p>
      </dgm:t>
    </dgm:pt>
    <dgm:pt modelId="{2480D43C-168A-4A2E-8FA0-5CC34A206B0F}" type="parTrans" cxnId="{96E2C509-7C4B-42E5-A764-1162C0ABAC2B}">
      <dgm:prSet/>
      <dgm:spPr/>
      <dgm:t>
        <a:bodyPr/>
        <a:lstStyle/>
        <a:p>
          <a:endParaRPr lang="en-IN"/>
        </a:p>
      </dgm:t>
    </dgm:pt>
    <dgm:pt modelId="{DB19921D-A589-45B3-B3EA-DDA90DEF9084}" type="sibTrans" cxnId="{96E2C509-7C4B-42E5-A764-1162C0ABAC2B}">
      <dgm:prSet/>
      <dgm:spPr/>
      <dgm:t>
        <a:bodyPr/>
        <a:lstStyle/>
        <a:p>
          <a:endParaRPr lang="en-IN"/>
        </a:p>
      </dgm:t>
    </dgm:pt>
    <dgm:pt modelId="{6989FFB7-F916-4AE2-8C84-5AB4820838C5}">
      <dgm:prSet custT="1"/>
      <dgm:spPr/>
      <dgm:t>
        <a:bodyPr/>
        <a:lstStyle/>
        <a:p>
          <a:r>
            <a:rPr lang="en-US" sz="2000" b="1" i="1" u="sng" dirty="0"/>
            <a:t>Hyperparameters:</a:t>
          </a:r>
          <a:endParaRPr lang="en-IN" sz="2000" i="1" u="sng" dirty="0"/>
        </a:p>
      </dgm:t>
    </dgm:pt>
    <dgm:pt modelId="{BE53E8A3-068F-49B6-9C84-4BCA60F102D4}" type="parTrans" cxnId="{E768623A-F432-4A20-B142-DADAD0DA5BD7}">
      <dgm:prSet/>
      <dgm:spPr/>
      <dgm:t>
        <a:bodyPr/>
        <a:lstStyle/>
        <a:p>
          <a:endParaRPr lang="en-IN"/>
        </a:p>
      </dgm:t>
    </dgm:pt>
    <dgm:pt modelId="{265FE0DF-B07D-48AB-BA96-D2FBED788F0C}" type="sibTrans" cxnId="{E768623A-F432-4A20-B142-DADAD0DA5BD7}">
      <dgm:prSet/>
      <dgm:spPr/>
      <dgm:t>
        <a:bodyPr/>
        <a:lstStyle/>
        <a:p>
          <a:endParaRPr lang="en-IN"/>
        </a:p>
      </dgm:t>
    </dgm:pt>
    <dgm:pt modelId="{F3E8CCC8-E775-4099-8A27-EDF26FD2B0C5}">
      <dgm:prSet custT="1"/>
      <dgm:spPr/>
      <dgm:t>
        <a:bodyPr/>
        <a:lstStyle/>
        <a:p>
          <a:r>
            <a:rPr lang="en-US" sz="1600" b="1" dirty="0"/>
            <a:t>Stride:</a:t>
          </a:r>
          <a:r>
            <a:rPr lang="en-US" sz="1600" dirty="0"/>
            <a:t> Defines how much the filter moves with each step. A stride of 1 means the filter moves one pixel at a time.</a:t>
          </a:r>
          <a:endParaRPr lang="en-IN" sz="1600" dirty="0"/>
        </a:p>
      </dgm:t>
    </dgm:pt>
    <dgm:pt modelId="{19854A28-78F6-4288-BE00-32000D79BB28}" type="parTrans" cxnId="{C8B17A49-B8AD-4F4F-9716-6B6116E6BD8D}">
      <dgm:prSet/>
      <dgm:spPr/>
      <dgm:t>
        <a:bodyPr/>
        <a:lstStyle/>
        <a:p>
          <a:endParaRPr lang="en-IN"/>
        </a:p>
      </dgm:t>
    </dgm:pt>
    <dgm:pt modelId="{D1176661-464C-4385-9504-80018A9FD188}" type="sibTrans" cxnId="{C8B17A49-B8AD-4F4F-9716-6B6116E6BD8D}">
      <dgm:prSet/>
      <dgm:spPr/>
      <dgm:t>
        <a:bodyPr/>
        <a:lstStyle/>
        <a:p>
          <a:endParaRPr lang="en-IN"/>
        </a:p>
      </dgm:t>
    </dgm:pt>
    <dgm:pt modelId="{4BA49DA0-B865-49E6-A777-494601713354}">
      <dgm:prSet custT="1"/>
      <dgm:spPr/>
      <dgm:t>
        <a:bodyPr/>
        <a:lstStyle/>
        <a:p>
          <a:r>
            <a:rPr lang="en-US" sz="1600" b="1" dirty="0"/>
            <a:t>Kernel Size:</a:t>
          </a:r>
          <a:r>
            <a:rPr lang="en-US" sz="1600" dirty="0"/>
            <a:t> The dimensions of the filter (e.g., 3x3, 5x5). Larger kernels can capture more spatial information but increase computation.</a:t>
          </a:r>
          <a:endParaRPr lang="en-IN" sz="1600" dirty="0"/>
        </a:p>
      </dgm:t>
    </dgm:pt>
    <dgm:pt modelId="{6A14AB39-3901-41E4-BFEB-DE4BCD69B199}" type="parTrans" cxnId="{D13A435C-AF42-4464-B471-490E3621CD6C}">
      <dgm:prSet/>
      <dgm:spPr/>
      <dgm:t>
        <a:bodyPr/>
        <a:lstStyle/>
        <a:p>
          <a:endParaRPr lang="en-IN"/>
        </a:p>
      </dgm:t>
    </dgm:pt>
    <dgm:pt modelId="{95D84115-547E-4BE3-9AE0-DBD16E7670B1}" type="sibTrans" cxnId="{D13A435C-AF42-4464-B471-490E3621CD6C}">
      <dgm:prSet/>
      <dgm:spPr/>
      <dgm:t>
        <a:bodyPr/>
        <a:lstStyle/>
        <a:p>
          <a:endParaRPr lang="en-IN"/>
        </a:p>
      </dgm:t>
    </dgm:pt>
    <dgm:pt modelId="{F7732CA9-2D69-4E26-84F4-F2A80D15D2ED}">
      <dgm:prSet custT="1"/>
      <dgm:spPr/>
      <dgm:t>
        <a:bodyPr/>
        <a:lstStyle/>
        <a:p>
          <a:r>
            <a:rPr lang="en-US" sz="1600" b="1" dirty="0"/>
            <a:t>Padding:</a:t>
          </a:r>
          <a:r>
            <a:rPr lang="en-US" sz="1600" dirty="0"/>
            <a:t> Adds extra pixels around the edges of the input image to control the spatial dimensions of the output feature map and to ensure that features at the edges of the image are captured.</a:t>
          </a:r>
          <a:endParaRPr lang="en-IN" sz="1600" dirty="0"/>
        </a:p>
      </dgm:t>
    </dgm:pt>
    <dgm:pt modelId="{BAA1A2EA-A0ED-4CE4-8B85-3D98DE4AE42B}" type="parTrans" cxnId="{A695DDE9-826D-4F75-82B9-43490A05378A}">
      <dgm:prSet/>
      <dgm:spPr/>
      <dgm:t>
        <a:bodyPr/>
        <a:lstStyle/>
        <a:p>
          <a:endParaRPr lang="en-IN"/>
        </a:p>
      </dgm:t>
    </dgm:pt>
    <dgm:pt modelId="{25E72C36-A046-4322-8EDA-8EAEA0033EBE}" type="sibTrans" cxnId="{A695DDE9-826D-4F75-82B9-43490A05378A}">
      <dgm:prSet/>
      <dgm:spPr/>
      <dgm:t>
        <a:bodyPr/>
        <a:lstStyle/>
        <a:p>
          <a:endParaRPr lang="en-IN"/>
        </a:p>
      </dgm:t>
    </dgm:pt>
    <dgm:pt modelId="{B727E8F4-E941-4803-A017-B4E98199B33D}">
      <dgm:prSet custT="1"/>
      <dgm:spPr/>
      <dgm:t>
        <a:bodyPr/>
        <a:lstStyle/>
        <a:p>
          <a:r>
            <a:rPr lang="en-US" sz="2000" b="1" i="1" u="sng" dirty="0"/>
            <a:t>Pooling Layer:</a:t>
          </a:r>
          <a:endParaRPr lang="en-IN" sz="2000" i="1" u="sng" dirty="0"/>
        </a:p>
      </dgm:t>
    </dgm:pt>
    <dgm:pt modelId="{79DC1F70-70F5-4E21-A538-C59DBAA687C5}" type="parTrans" cxnId="{2347D7C3-73D9-4678-B656-F2AC1F2E83AD}">
      <dgm:prSet/>
      <dgm:spPr/>
      <dgm:t>
        <a:bodyPr/>
        <a:lstStyle/>
        <a:p>
          <a:endParaRPr lang="en-IN"/>
        </a:p>
      </dgm:t>
    </dgm:pt>
    <dgm:pt modelId="{397DF48E-75C1-48E4-B451-6B7B91BEAAB4}" type="sibTrans" cxnId="{2347D7C3-73D9-4678-B656-F2AC1F2E83AD}">
      <dgm:prSet/>
      <dgm:spPr/>
      <dgm:t>
        <a:bodyPr/>
        <a:lstStyle/>
        <a:p>
          <a:endParaRPr lang="en-IN"/>
        </a:p>
      </dgm:t>
    </dgm:pt>
    <dgm:pt modelId="{4D6ACB10-71A0-42FB-9D47-EE30C904A6D3}">
      <dgm:prSet custT="1"/>
      <dgm:spPr/>
      <dgm:t>
        <a:bodyPr/>
        <a:lstStyle/>
        <a:p>
          <a:r>
            <a:rPr lang="en-US" sz="1600" b="1" dirty="0"/>
            <a:t>Function:</a:t>
          </a:r>
          <a:r>
            <a:rPr lang="en-US" sz="1600" dirty="0"/>
            <a:t> Pooling reduces the spatial dimensions of the feature maps, which helps in decreasing the computational load and controlling overfitting. It simplifies the representation by focusing on the most important features.</a:t>
          </a:r>
          <a:endParaRPr lang="en-IN" sz="1600" dirty="0"/>
        </a:p>
      </dgm:t>
    </dgm:pt>
    <dgm:pt modelId="{32496237-D0E9-4AAF-BCA9-2ED725B8246C}" type="parTrans" cxnId="{876C32FA-6F60-4490-AA0A-4295FA1C0480}">
      <dgm:prSet/>
      <dgm:spPr/>
      <dgm:t>
        <a:bodyPr/>
        <a:lstStyle/>
        <a:p>
          <a:endParaRPr lang="en-IN"/>
        </a:p>
      </dgm:t>
    </dgm:pt>
    <dgm:pt modelId="{3A45E29F-29C1-49A3-9EB4-3864AA732D94}" type="sibTrans" cxnId="{876C32FA-6F60-4490-AA0A-4295FA1C0480}">
      <dgm:prSet/>
      <dgm:spPr/>
      <dgm:t>
        <a:bodyPr/>
        <a:lstStyle/>
        <a:p>
          <a:endParaRPr lang="en-IN"/>
        </a:p>
      </dgm:t>
    </dgm:pt>
    <dgm:pt modelId="{C3491739-8BE1-4220-A826-C3D70DB2FFB1}">
      <dgm:prSet custT="1"/>
      <dgm:spPr/>
      <dgm:t>
        <a:bodyPr/>
        <a:lstStyle/>
        <a:p>
          <a:r>
            <a:rPr lang="en-US" sz="1600" b="1"/>
            <a:t>Types:</a:t>
          </a:r>
          <a:endParaRPr lang="en-IN" sz="1600"/>
        </a:p>
      </dgm:t>
    </dgm:pt>
    <dgm:pt modelId="{0E2F105E-A81D-40F2-B68F-F9676DD410D2}" type="parTrans" cxnId="{E9E8647B-4741-4A86-A074-C6694E31F07C}">
      <dgm:prSet/>
      <dgm:spPr/>
      <dgm:t>
        <a:bodyPr/>
        <a:lstStyle/>
        <a:p>
          <a:endParaRPr lang="en-IN"/>
        </a:p>
      </dgm:t>
    </dgm:pt>
    <dgm:pt modelId="{C9126563-80D2-4659-93A5-6A9AE44AE2C4}" type="sibTrans" cxnId="{E9E8647B-4741-4A86-A074-C6694E31F07C}">
      <dgm:prSet/>
      <dgm:spPr/>
      <dgm:t>
        <a:bodyPr/>
        <a:lstStyle/>
        <a:p>
          <a:endParaRPr lang="en-IN"/>
        </a:p>
      </dgm:t>
    </dgm:pt>
    <dgm:pt modelId="{874E7343-9160-4045-89DE-17CEC4B2A645}">
      <dgm:prSet custT="1"/>
      <dgm:spPr/>
      <dgm:t>
        <a:bodyPr/>
        <a:lstStyle/>
        <a:p>
          <a:r>
            <a:rPr lang="en-US" sz="1600" b="1" dirty="0"/>
            <a:t>Max Pooling:</a:t>
          </a:r>
          <a:r>
            <a:rPr lang="en-US" sz="1600" dirty="0"/>
            <a:t> Takes the maximum value from a feature map segment.</a:t>
          </a:r>
          <a:endParaRPr lang="en-IN" sz="1600" dirty="0"/>
        </a:p>
      </dgm:t>
    </dgm:pt>
    <dgm:pt modelId="{DDD3B2F2-5F22-400F-BD9B-06186D034D53}" type="parTrans" cxnId="{81DECC1A-427B-408B-A4E4-D2614384C9A7}">
      <dgm:prSet/>
      <dgm:spPr/>
      <dgm:t>
        <a:bodyPr/>
        <a:lstStyle/>
        <a:p>
          <a:endParaRPr lang="en-IN"/>
        </a:p>
      </dgm:t>
    </dgm:pt>
    <dgm:pt modelId="{B4EC17EB-A294-4313-B48F-45C9D12AF682}" type="sibTrans" cxnId="{81DECC1A-427B-408B-A4E4-D2614384C9A7}">
      <dgm:prSet/>
      <dgm:spPr/>
      <dgm:t>
        <a:bodyPr/>
        <a:lstStyle/>
        <a:p>
          <a:endParaRPr lang="en-IN"/>
        </a:p>
      </dgm:t>
    </dgm:pt>
    <dgm:pt modelId="{9FB2CBC1-973B-4011-8692-C5874EC41F62}">
      <dgm:prSet custT="1"/>
      <dgm:spPr/>
      <dgm:t>
        <a:bodyPr/>
        <a:lstStyle/>
        <a:p>
          <a:r>
            <a:rPr lang="en-US" sz="1600" b="1" dirty="0"/>
            <a:t>Average Pooling:</a:t>
          </a:r>
          <a:r>
            <a:rPr lang="en-US" sz="1600" dirty="0"/>
            <a:t> Takes the average value from a feature map segment.</a:t>
          </a:r>
          <a:endParaRPr lang="en-IN" sz="1600" dirty="0"/>
        </a:p>
      </dgm:t>
    </dgm:pt>
    <dgm:pt modelId="{905B82C1-7D81-4300-91BC-2D5CC111E3D2}" type="parTrans" cxnId="{A25716FB-757D-4FCB-B019-D21302532CC1}">
      <dgm:prSet/>
      <dgm:spPr/>
      <dgm:t>
        <a:bodyPr/>
        <a:lstStyle/>
        <a:p>
          <a:endParaRPr lang="en-IN"/>
        </a:p>
      </dgm:t>
    </dgm:pt>
    <dgm:pt modelId="{8991C9E7-DB29-4F07-B07F-6BC8A5E90936}" type="sibTrans" cxnId="{A25716FB-757D-4FCB-B019-D21302532CC1}">
      <dgm:prSet/>
      <dgm:spPr/>
      <dgm:t>
        <a:bodyPr/>
        <a:lstStyle/>
        <a:p>
          <a:endParaRPr lang="en-IN"/>
        </a:p>
      </dgm:t>
    </dgm:pt>
    <dgm:pt modelId="{FFEF8D9E-2199-4112-931D-F139B514674F}" type="pres">
      <dgm:prSet presAssocID="{A3A0750E-B8F1-4D56-AB7A-FE8A5BECB64E}" presName="Name0" presStyleCnt="0">
        <dgm:presLayoutVars>
          <dgm:dir/>
          <dgm:resizeHandles val="exact"/>
        </dgm:presLayoutVars>
      </dgm:prSet>
      <dgm:spPr/>
    </dgm:pt>
    <dgm:pt modelId="{E038B268-F925-461C-80BA-25E16136C11F}" type="pres">
      <dgm:prSet presAssocID="{12700657-4B77-401C-A4F6-C95024111142}" presName="node" presStyleLbl="node1" presStyleIdx="0" presStyleCnt="3">
        <dgm:presLayoutVars>
          <dgm:bulletEnabled val="1"/>
        </dgm:presLayoutVars>
      </dgm:prSet>
      <dgm:spPr/>
    </dgm:pt>
    <dgm:pt modelId="{3D376707-9E9F-4342-9480-363B8184C6C1}" type="pres">
      <dgm:prSet presAssocID="{DB19921D-A589-45B3-B3EA-DDA90DEF9084}" presName="sibTrans" presStyleCnt="0"/>
      <dgm:spPr/>
    </dgm:pt>
    <dgm:pt modelId="{8376F42E-8FC9-436C-B249-D1526228717F}" type="pres">
      <dgm:prSet presAssocID="{6989FFB7-F916-4AE2-8C84-5AB4820838C5}" presName="node" presStyleLbl="node1" presStyleIdx="1" presStyleCnt="3">
        <dgm:presLayoutVars>
          <dgm:bulletEnabled val="1"/>
        </dgm:presLayoutVars>
      </dgm:prSet>
      <dgm:spPr/>
    </dgm:pt>
    <dgm:pt modelId="{D9B54445-27DB-4EF8-8833-ED07A4BE16A1}" type="pres">
      <dgm:prSet presAssocID="{265FE0DF-B07D-48AB-BA96-D2FBED788F0C}" presName="sibTrans" presStyleCnt="0"/>
      <dgm:spPr/>
    </dgm:pt>
    <dgm:pt modelId="{C4E58DD7-C1D5-430F-B91F-6390DE915620}" type="pres">
      <dgm:prSet presAssocID="{B727E8F4-E941-4803-A017-B4E98199B33D}" presName="node" presStyleLbl="node1" presStyleIdx="2" presStyleCnt="3" custLinFactNeighborX="13518" custLinFactNeighborY="-1786">
        <dgm:presLayoutVars>
          <dgm:bulletEnabled val="1"/>
        </dgm:presLayoutVars>
      </dgm:prSet>
      <dgm:spPr/>
    </dgm:pt>
  </dgm:ptLst>
  <dgm:cxnLst>
    <dgm:cxn modelId="{96E2C509-7C4B-42E5-A764-1162C0ABAC2B}" srcId="{A3A0750E-B8F1-4D56-AB7A-FE8A5BECB64E}" destId="{12700657-4B77-401C-A4F6-C95024111142}" srcOrd="0" destOrd="0" parTransId="{2480D43C-168A-4A2E-8FA0-5CC34A206B0F}" sibTransId="{DB19921D-A589-45B3-B3EA-DDA90DEF9084}"/>
    <dgm:cxn modelId="{DC073F19-B113-4B2F-B8AC-157CF1DBBB15}" type="presOf" srcId="{B727E8F4-E941-4803-A017-B4E98199B33D}" destId="{C4E58DD7-C1D5-430F-B91F-6390DE915620}" srcOrd="0" destOrd="0" presId="urn:microsoft.com/office/officeart/2005/8/layout/hList6"/>
    <dgm:cxn modelId="{81DECC1A-427B-408B-A4E4-D2614384C9A7}" srcId="{C3491739-8BE1-4220-A826-C3D70DB2FFB1}" destId="{874E7343-9160-4045-89DE-17CEC4B2A645}" srcOrd="0" destOrd="0" parTransId="{DDD3B2F2-5F22-400F-BD9B-06186D034D53}" sibTransId="{B4EC17EB-A294-4313-B48F-45C9D12AF682}"/>
    <dgm:cxn modelId="{53EE5C27-BF1B-4C03-B5C4-638AD426C26D}" type="presOf" srcId="{F3E8CCC8-E775-4099-8A27-EDF26FD2B0C5}" destId="{8376F42E-8FC9-436C-B249-D1526228717F}" srcOrd="0" destOrd="1" presId="urn:microsoft.com/office/officeart/2005/8/layout/hList6"/>
    <dgm:cxn modelId="{AF8AD628-3CEE-4F6B-8838-92FC57849C3A}" type="presOf" srcId="{4D6ACB10-71A0-42FB-9D47-EE30C904A6D3}" destId="{C4E58DD7-C1D5-430F-B91F-6390DE915620}" srcOrd="0" destOrd="1" presId="urn:microsoft.com/office/officeart/2005/8/layout/hList6"/>
    <dgm:cxn modelId="{E768623A-F432-4A20-B142-DADAD0DA5BD7}" srcId="{A3A0750E-B8F1-4D56-AB7A-FE8A5BECB64E}" destId="{6989FFB7-F916-4AE2-8C84-5AB4820838C5}" srcOrd="1" destOrd="0" parTransId="{BE53E8A3-068F-49B6-9C84-4BCA60F102D4}" sibTransId="{265FE0DF-B07D-48AB-BA96-D2FBED788F0C}"/>
    <dgm:cxn modelId="{D13A435C-AF42-4464-B471-490E3621CD6C}" srcId="{6989FFB7-F916-4AE2-8C84-5AB4820838C5}" destId="{4BA49DA0-B865-49E6-A777-494601713354}" srcOrd="1" destOrd="0" parTransId="{6A14AB39-3901-41E4-BFEB-DE4BCD69B199}" sibTransId="{95D84115-547E-4BE3-9AE0-DBD16E7670B1}"/>
    <dgm:cxn modelId="{C8B17A49-B8AD-4F4F-9716-6B6116E6BD8D}" srcId="{6989FFB7-F916-4AE2-8C84-5AB4820838C5}" destId="{F3E8CCC8-E775-4099-8A27-EDF26FD2B0C5}" srcOrd="0" destOrd="0" parTransId="{19854A28-78F6-4288-BE00-32000D79BB28}" sibTransId="{D1176661-464C-4385-9504-80018A9FD188}"/>
    <dgm:cxn modelId="{E9E8647B-4741-4A86-A074-C6694E31F07C}" srcId="{B727E8F4-E941-4803-A017-B4E98199B33D}" destId="{C3491739-8BE1-4220-A826-C3D70DB2FFB1}" srcOrd="1" destOrd="0" parTransId="{0E2F105E-A81D-40F2-B68F-F9676DD410D2}" sibTransId="{C9126563-80D2-4659-93A5-6A9AE44AE2C4}"/>
    <dgm:cxn modelId="{BDD70385-45BD-4BE7-A38A-FA774AE1ADE2}" type="presOf" srcId="{F7732CA9-2D69-4E26-84F4-F2A80D15D2ED}" destId="{8376F42E-8FC9-436C-B249-D1526228717F}" srcOrd="0" destOrd="3" presId="urn:microsoft.com/office/officeart/2005/8/layout/hList6"/>
    <dgm:cxn modelId="{49962E97-16A9-4E46-AD1F-FCDEB14F880D}" type="presOf" srcId="{874E7343-9160-4045-89DE-17CEC4B2A645}" destId="{C4E58DD7-C1D5-430F-B91F-6390DE915620}" srcOrd="0" destOrd="3" presId="urn:microsoft.com/office/officeart/2005/8/layout/hList6"/>
    <dgm:cxn modelId="{810A92AF-043F-43A1-8F9D-894FC391843E}" type="presOf" srcId="{6989FFB7-F916-4AE2-8C84-5AB4820838C5}" destId="{8376F42E-8FC9-436C-B249-D1526228717F}" srcOrd="0" destOrd="0" presId="urn:microsoft.com/office/officeart/2005/8/layout/hList6"/>
    <dgm:cxn modelId="{7F3CBBB1-A55C-4032-A92C-BCF7A0CB38D4}" type="presOf" srcId="{9FB2CBC1-973B-4011-8692-C5874EC41F62}" destId="{C4E58DD7-C1D5-430F-B91F-6390DE915620}" srcOrd="0" destOrd="4" presId="urn:microsoft.com/office/officeart/2005/8/layout/hList6"/>
    <dgm:cxn modelId="{2347D7C3-73D9-4678-B656-F2AC1F2E83AD}" srcId="{A3A0750E-B8F1-4D56-AB7A-FE8A5BECB64E}" destId="{B727E8F4-E941-4803-A017-B4E98199B33D}" srcOrd="2" destOrd="0" parTransId="{79DC1F70-70F5-4E21-A538-C59DBAA687C5}" sibTransId="{397DF48E-75C1-48E4-B451-6B7B91BEAAB4}"/>
    <dgm:cxn modelId="{C989CCCB-E8C0-4D56-9A86-481F11616FC9}" type="presOf" srcId="{4BA49DA0-B865-49E6-A777-494601713354}" destId="{8376F42E-8FC9-436C-B249-D1526228717F}" srcOrd="0" destOrd="2" presId="urn:microsoft.com/office/officeart/2005/8/layout/hList6"/>
    <dgm:cxn modelId="{A695DDE9-826D-4F75-82B9-43490A05378A}" srcId="{6989FFB7-F916-4AE2-8C84-5AB4820838C5}" destId="{F7732CA9-2D69-4E26-84F4-F2A80D15D2ED}" srcOrd="2" destOrd="0" parTransId="{BAA1A2EA-A0ED-4CE4-8B85-3D98DE4AE42B}" sibTransId="{25E72C36-A046-4322-8EDA-8EAEA0033EBE}"/>
    <dgm:cxn modelId="{638D59F5-CDD5-4849-A4CC-6408CBABC0DA}" type="presOf" srcId="{12700657-4B77-401C-A4F6-C95024111142}" destId="{E038B268-F925-461C-80BA-25E16136C11F}" srcOrd="0" destOrd="0" presId="urn:microsoft.com/office/officeart/2005/8/layout/hList6"/>
    <dgm:cxn modelId="{876C32FA-6F60-4490-AA0A-4295FA1C0480}" srcId="{B727E8F4-E941-4803-A017-B4E98199B33D}" destId="{4D6ACB10-71A0-42FB-9D47-EE30C904A6D3}" srcOrd="0" destOrd="0" parTransId="{32496237-D0E9-4AAF-BCA9-2ED725B8246C}" sibTransId="{3A45E29F-29C1-49A3-9EB4-3864AA732D94}"/>
    <dgm:cxn modelId="{DFDECEFA-4CB1-4AFB-B396-D4C02472651D}" type="presOf" srcId="{A3A0750E-B8F1-4D56-AB7A-FE8A5BECB64E}" destId="{FFEF8D9E-2199-4112-931D-F139B514674F}" srcOrd="0" destOrd="0" presId="urn:microsoft.com/office/officeart/2005/8/layout/hList6"/>
    <dgm:cxn modelId="{A25716FB-757D-4FCB-B019-D21302532CC1}" srcId="{C3491739-8BE1-4220-A826-C3D70DB2FFB1}" destId="{9FB2CBC1-973B-4011-8692-C5874EC41F62}" srcOrd="1" destOrd="0" parTransId="{905B82C1-7D81-4300-91BC-2D5CC111E3D2}" sibTransId="{8991C9E7-DB29-4F07-B07F-6BC8A5E90936}"/>
    <dgm:cxn modelId="{12BBB9FF-EE45-4916-A03B-CBF67B93AF6D}" type="presOf" srcId="{C3491739-8BE1-4220-A826-C3D70DB2FFB1}" destId="{C4E58DD7-C1D5-430F-B91F-6390DE915620}" srcOrd="0" destOrd="2" presId="urn:microsoft.com/office/officeart/2005/8/layout/hList6"/>
    <dgm:cxn modelId="{B77F0CC8-7B0D-4C70-ACB8-CCC759777262}" type="presParOf" srcId="{FFEF8D9E-2199-4112-931D-F139B514674F}" destId="{E038B268-F925-461C-80BA-25E16136C11F}" srcOrd="0" destOrd="0" presId="urn:microsoft.com/office/officeart/2005/8/layout/hList6"/>
    <dgm:cxn modelId="{48B1B486-64C6-417F-92AF-834031317659}" type="presParOf" srcId="{FFEF8D9E-2199-4112-931D-F139B514674F}" destId="{3D376707-9E9F-4342-9480-363B8184C6C1}" srcOrd="1" destOrd="0" presId="urn:microsoft.com/office/officeart/2005/8/layout/hList6"/>
    <dgm:cxn modelId="{D01D6918-835E-4B99-BB70-E19E4EE4C397}" type="presParOf" srcId="{FFEF8D9E-2199-4112-931D-F139B514674F}" destId="{8376F42E-8FC9-436C-B249-D1526228717F}" srcOrd="2" destOrd="0" presId="urn:microsoft.com/office/officeart/2005/8/layout/hList6"/>
    <dgm:cxn modelId="{44ABD3E2-13D8-4B44-A755-561D6DD2365C}" type="presParOf" srcId="{FFEF8D9E-2199-4112-931D-F139B514674F}" destId="{D9B54445-27DB-4EF8-8833-ED07A4BE16A1}" srcOrd="3" destOrd="0" presId="urn:microsoft.com/office/officeart/2005/8/layout/hList6"/>
    <dgm:cxn modelId="{5AC85FC0-67FA-4F51-A3D0-42EAA93427CD}" type="presParOf" srcId="{FFEF8D9E-2199-4112-931D-F139B514674F}" destId="{C4E58DD7-C1D5-430F-B91F-6390DE915620}"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359A76-33F9-49D0-A381-E2136BE7C51A}" type="doc">
      <dgm:prSet loTypeId="urn:microsoft.com/office/officeart/2005/8/layout/hierarchy4" loCatId="list" qsTypeId="urn:microsoft.com/office/officeart/2005/8/quickstyle/3d2" qsCatId="3D" csTypeId="urn:microsoft.com/office/officeart/2005/8/colors/accent1_2" csCatId="accent1" phldr="1"/>
      <dgm:spPr/>
      <dgm:t>
        <a:bodyPr/>
        <a:lstStyle/>
        <a:p>
          <a:endParaRPr lang="en-IN"/>
        </a:p>
      </dgm:t>
    </dgm:pt>
    <dgm:pt modelId="{49252D76-E08A-4361-B204-B8114836A328}">
      <dgm:prSet/>
      <dgm:spPr/>
      <dgm:t>
        <a:bodyPr/>
        <a:lstStyle/>
        <a:p>
          <a:r>
            <a:rPr lang="en-US" b="1" i="1" u="sng" dirty="0"/>
            <a:t>Convolution Operation:</a:t>
          </a:r>
          <a:endParaRPr lang="en-IN" b="1" i="1" u="sng" dirty="0"/>
        </a:p>
      </dgm:t>
    </dgm:pt>
    <dgm:pt modelId="{C4852442-66C8-4035-B449-6ECC7082F6DA}" type="parTrans" cxnId="{7C04332A-2BCE-47CD-A994-AB403713F8B1}">
      <dgm:prSet/>
      <dgm:spPr/>
      <dgm:t>
        <a:bodyPr/>
        <a:lstStyle/>
        <a:p>
          <a:endParaRPr lang="en-IN"/>
        </a:p>
      </dgm:t>
    </dgm:pt>
    <dgm:pt modelId="{A4C12D94-FBCE-48FE-9F13-5AC883F3CBB9}" type="sibTrans" cxnId="{7C04332A-2BCE-47CD-A994-AB403713F8B1}">
      <dgm:prSet/>
      <dgm:spPr/>
      <dgm:t>
        <a:bodyPr/>
        <a:lstStyle/>
        <a:p>
          <a:endParaRPr lang="en-IN"/>
        </a:p>
      </dgm:t>
    </dgm:pt>
    <dgm:pt modelId="{05171F14-BA99-4717-BF0C-C8671BF1C0CB}">
      <dgm:prSet/>
      <dgm:spPr/>
      <dgm:t>
        <a:bodyPr/>
        <a:lstStyle/>
        <a:p>
          <a:r>
            <a:rPr lang="en-US" b="1" i="1" u="sng" dirty="0"/>
            <a:t>Feature Extraction:</a:t>
          </a:r>
          <a:endParaRPr lang="en-IN" b="1" i="1" u="sng" dirty="0"/>
        </a:p>
      </dgm:t>
    </dgm:pt>
    <dgm:pt modelId="{7C66CD5C-E698-4AC8-893E-ACF30D633962}" type="parTrans" cxnId="{F8F17F00-8F7A-4032-8559-C3ED774D0BBF}">
      <dgm:prSet/>
      <dgm:spPr/>
      <dgm:t>
        <a:bodyPr/>
        <a:lstStyle/>
        <a:p>
          <a:endParaRPr lang="en-IN"/>
        </a:p>
      </dgm:t>
    </dgm:pt>
    <dgm:pt modelId="{388F527E-3A38-48E5-A661-5B190DBCB2A4}" type="sibTrans" cxnId="{F8F17F00-8F7A-4032-8559-C3ED774D0BBF}">
      <dgm:prSet/>
      <dgm:spPr/>
      <dgm:t>
        <a:bodyPr/>
        <a:lstStyle/>
        <a:p>
          <a:endParaRPr lang="en-IN"/>
        </a:p>
      </dgm:t>
    </dgm:pt>
    <dgm:pt modelId="{5520B992-C996-44C3-B81D-320978E5F0E6}">
      <dgm:prSet/>
      <dgm:spPr/>
      <dgm:t>
        <a:bodyPr/>
        <a:lstStyle/>
        <a:p>
          <a:r>
            <a:rPr lang="en-US" b="1" i="1" u="sng" dirty="0"/>
            <a:t>Activation Functions:</a:t>
          </a:r>
          <a:endParaRPr lang="en-IN" b="1" i="1" u="sng" dirty="0"/>
        </a:p>
      </dgm:t>
    </dgm:pt>
    <dgm:pt modelId="{C0773D83-EEA2-442C-81A7-0F952D2EF254}" type="parTrans" cxnId="{CD7EFE52-CB8C-43FE-A3A3-C7375B3E4456}">
      <dgm:prSet/>
      <dgm:spPr/>
      <dgm:t>
        <a:bodyPr/>
        <a:lstStyle/>
        <a:p>
          <a:endParaRPr lang="en-IN"/>
        </a:p>
      </dgm:t>
    </dgm:pt>
    <dgm:pt modelId="{91F5EF45-9853-4AA9-80CA-FB1E71640E02}" type="sibTrans" cxnId="{CD7EFE52-CB8C-43FE-A3A3-C7375B3E4456}">
      <dgm:prSet/>
      <dgm:spPr/>
      <dgm:t>
        <a:bodyPr/>
        <a:lstStyle/>
        <a:p>
          <a:endParaRPr lang="en-IN"/>
        </a:p>
      </dgm:t>
    </dgm:pt>
    <dgm:pt modelId="{AD449244-4953-4C22-818F-25B8398894B6}">
      <dgm:prSet/>
      <dgm:spPr/>
      <dgm:t>
        <a:bodyPr/>
        <a:lstStyle/>
        <a:p>
          <a:r>
            <a:rPr lang="en-US" b="1" i="1" u="sng" dirty="0"/>
            <a:t>Fully Connected Layers:</a:t>
          </a:r>
          <a:endParaRPr lang="en-IN" b="1" i="1" u="sng" dirty="0"/>
        </a:p>
      </dgm:t>
    </dgm:pt>
    <dgm:pt modelId="{87D7F2FB-B281-4BEB-9FE8-0E437D54267C}" type="parTrans" cxnId="{0534CB82-8972-4FA4-941E-C820A9509B94}">
      <dgm:prSet/>
      <dgm:spPr/>
      <dgm:t>
        <a:bodyPr/>
        <a:lstStyle/>
        <a:p>
          <a:endParaRPr lang="en-IN"/>
        </a:p>
      </dgm:t>
    </dgm:pt>
    <dgm:pt modelId="{AC10A087-9AE3-45A3-9271-936FB24776E0}" type="sibTrans" cxnId="{0534CB82-8972-4FA4-941E-C820A9509B94}">
      <dgm:prSet/>
      <dgm:spPr/>
      <dgm:t>
        <a:bodyPr/>
        <a:lstStyle/>
        <a:p>
          <a:endParaRPr lang="en-IN"/>
        </a:p>
      </dgm:t>
    </dgm:pt>
    <dgm:pt modelId="{494CBCB0-5C0D-40F1-B334-3016049F3207}">
      <dgm:prSet/>
      <dgm:spPr/>
      <dgm:t>
        <a:bodyPr/>
        <a:lstStyle/>
        <a:p>
          <a:r>
            <a:rPr lang="en-US"/>
            <a:t>Function: The convolution operation involves sliding the filter across the image (or feature map) and performing element-wise multiplication followed by summing up the results. This operation generates a new feature map that highlights specific features of the input.</a:t>
          </a:r>
          <a:endParaRPr lang="en-IN"/>
        </a:p>
      </dgm:t>
    </dgm:pt>
    <dgm:pt modelId="{A954805D-7602-45A6-8197-FD827FEC8635}" type="parTrans" cxnId="{11FD68D7-BC88-44AF-8A95-FA533E9F803F}">
      <dgm:prSet/>
      <dgm:spPr/>
      <dgm:t>
        <a:bodyPr/>
        <a:lstStyle/>
        <a:p>
          <a:endParaRPr lang="en-IN"/>
        </a:p>
      </dgm:t>
    </dgm:pt>
    <dgm:pt modelId="{AD8800EA-C3BA-490D-97CB-8746B4BDE5E9}" type="sibTrans" cxnId="{11FD68D7-BC88-44AF-8A95-FA533E9F803F}">
      <dgm:prSet/>
      <dgm:spPr/>
      <dgm:t>
        <a:bodyPr/>
        <a:lstStyle/>
        <a:p>
          <a:endParaRPr lang="en-IN"/>
        </a:p>
      </dgm:t>
    </dgm:pt>
    <dgm:pt modelId="{B8D6E35A-F241-4531-95DB-2DFDF1615B8D}">
      <dgm:prSet/>
      <dgm:spPr/>
      <dgm:t>
        <a:bodyPr/>
        <a:lstStyle/>
        <a:p>
          <a:r>
            <a:rPr lang="en-US"/>
            <a:t>Process: Feature extraction involves identifying key aspects of the image, such as edges or textures, which are crucial for distinguishing different objects or patterns within an image.</a:t>
          </a:r>
          <a:endParaRPr lang="en-IN"/>
        </a:p>
      </dgm:t>
    </dgm:pt>
    <dgm:pt modelId="{FD78EA64-7064-4606-BD91-B445FCFC6977}" type="parTrans" cxnId="{5CBEDB16-6BCA-4A5D-B84F-A69BE7B31F39}">
      <dgm:prSet/>
      <dgm:spPr/>
      <dgm:t>
        <a:bodyPr/>
        <a:lstStyle/>
        <a:p>
          <a:endParaRPr lang="en-IN"/>
        </a:p>
      </dgm:t>
    </dgm:pt>
    <dgm:pt modelId="{C836A48F-F3EF-4E09-9E21-E88E1E22EE6F}" type="sibTrans" cxnId="{5CBEDB16-6BCA-4A5D-B84F-A69BE7B31F39}">
      <dgm:prSet/>
      <dgm:spPr/>
      <dgm:t>
        <a:bodyPr/>
        <a:lstStyle/>
        <a:p>
          <a:endParaRPr lang="en-IN"/>
        </a:p>
      </dgm:t>
    </dgm:pt>
    <dgm:pt modelId="{F4CB19A3-FEA0-4BCC-951C-118F86DC7607}">
      <dgm:prSet/>
      <dgm:spPr/>
      <dgm:t>
        <a:bodyPr/>
        <a:lstStyle/>
        <a:p>
          <a:r>
            <a:rPr lang="en-US"/>
            <a:t>Purpose: Activation functions introduce non-linearity into the network. Without these functions, the network would only be able to model linear relationships. ReLU (Rectified Linear Unit) is commonly used in CNNs due to its simplicity and effectiveness. It replaces negative values with zero, allowing for faster training and better performance.</a:t>
          </a:r>
          <a:endParaRPr lang="en-IN"/>
        </a:p>
      </dgm:t>
    </dgm:pt>
    <dgm:pt modelId="{53A0B08B-CE64-42A4-9C93-69ABA61CB212}" type="parTrans" cxnId="{6191E8DB-AD92-4ECA-A52F-603013552A0B}">
      <dgm:prSet/>
      <dgm:spPr/>
      <dgm:t>
        <a:bodyPr/>
        <a:lstStyle/>
        <a:p>
          <a:endParaRPr lang="en-IN"/>
        </a:p>
      </dgm:t>
    </dgm:pt>
    <dgm:pt modelId="{BC7A1791-0632-4835-9CDA-A0AD22677258}" type="sibTrans" cxnId="{6191E8DB-AD92-4ECA-A52F-603013552A0B}">
      <dgm:prSet/>
      <dgm:spPr/>
      <dgm:t>
        <a:bodyPr/>
        <a:lstStyle/>
        <a:p>
          <a:endParaRPr lang="en-IN"/>
        </a:p>
      </dgm:t>
    </dgm:pt>
    <dgm:pt modelId="{45CF448A-8E9A-4D5C-81F4-00E52BC9961D}">
      <dgm:prSet/>
      <dgm:spPr/>
      <dgm:t>
        <a:bodyPr/>
        <a:lstStyle/>
        <a:p>
          <a:r>
            <a:rPr lang="en-US"/>
            <a:t>Function: After feature extraction and pooling, the fully connected layers are responsible for making predictions. Each neuron in a fully connected layer is connected to every neuron in the previous layer, enabling the network to integrate information and make final predictions or classifications.</a:t>
          </a:r>
          <a:endParaRPr lang="en-IN"/>
        </a:p>
      </dgm:t>
    </dgm:pt>
    <dgm:pt modelId="{E7F9146C-74EC-4EB3-A74C-0DFCC98F0A52}" type="parTrans" cxnId="{7B754A88-2A62-453C-975D-08211AD3600E}">
      <dgm:prSet/>
      <dgm:spPr/>
      <dgm:t>
        <a:bodyPr/>
        <a:lstStyle/>
        <a:p>
          <a:endParaRPr lang="en-IN"/>
        </a:p>
      </dgm:t>
    </dgm:pt>
    <dgm:pt modelId="{DB1CFD73-749A-4972-A339-F2ED1B4B9080}" type="sibTrans" cxnId="{7B754A88-2A62-453C-975D-08211AD3600E}">
      <dgm:prSet/>
      <dgm:spPr/>
      <dgm:t>
        <a:bodyPr/>
        <a:lstStyle/>
        <a:p>
          <a:endParaRPr lang="en-IN"/>
        </a:p>
      </dgm:t>
    </dgm:pt>
    <dgm:pt modelId="{4C0ABCB2-9A89-449C-A0CB-F0FFC27F6903}" type="pres">
      <dgm:prSet presAssocID="{92359A76-33F9-49D0-A381-E2136BE7C51A}" presName="Name0" presStyleCnt="0">
        <dgm:presLayoutVars>
          <dgm:chPref val="1"/>
          <dgm:dir/>
          <dgm:animOne val="branch"/>
          <dgm:animLvl val="lvl"/>
          <dgm:resizeHandles/>
        </dgm:presLayoutVars>
      </dgm:prSet>
      <dgm:spPr/>
    </dgm:pt>
    <dgm:pt modelId="{B4DCFB80-1618-4C11-922C-B1902E773CAA}" type="pres">
      <dgm:prSet presAssocID="{49252D76-E08A-4361-B204-B8114836A328}" presName="vertOne" presStyleCnt="0"/>
      <dgm:spPr/>
    </dgm:pt>
    <dgm:pt modelId="{4A619E4D-DEC7-4C8F-92A2-D5C64977DF61}" type="pres">
      <dgm:prSet presAssocID="{49252D76-E08A-4361-B204-B8114836A328}" presName="txOne" presStyleLbl="node0" presStyleIdx="0" presStyleCnt="4">
        <dgm:presLayoutVars>
          <dgm:chPref val="3"/>
        </dgm:presLayoutVars>
      </dgm:prSet>
      <dgm:spPr/>
    </dgm:pt>
    <dgm:pt modelId="{0181A970-AD55-46D7-AECE-A7F564742C72}" type="pres">
      <dgm:prSet presAssocID="{49252D76-E08A-4361-B204-B8114836A328}" presName="parTransOne" presStyleCnt="0"/>
      <dgm:spPr/>
    </dgm:pt>
    <dgm:pt modelId="{77CACBEE-57A2-4D4F-8F31-7C29CF7BCCFB}" type="pres">
      <dgm:prSet presAssocID="{49252D76-E08A-4361-B204-B8114836A328}" presName="horzOne" presStyleCnt="0"/>
      <dgm:spPr/>
    </dgm:pt>
    <dgm:pt modelId="{B32BF17A-ABF0-4E06-A956-16A833D6265A}" type="pres">
      <dgm:prSet presAssocID="{494CBCB0-5C0D-40F1-B334-3016049F3207}" presName="vertTwo" presStyleCnt="0"/>
      <dgm:spPr/>
    </dgm:pt>
    <dgm:pt modelId="{B7E60C88-154C-47A3-9E78-76DC6B6610CC}" type="pres">
      <dgm:prSet presAssocID="{494CBCB0-5C0D-40F1-B334-3016049F3207}" presName="txTwo" presStyleLbl="node2" presStyleIdx="0" presStyleCnt="4">
        <dgm:presLayoutVars>
          <dgm:chPref val="3"/>
        </dgm:presLayoutVars>
      </dgm:prSet>
      <dgm:spPr/>
    </dgm:pt>
    <dgm:pt modelId="{4C93CB93-9D71-42F7-9E39-027D4EA5B265}" type="pres">
      <dgm:prSet presAssocID="{494CBCB0-5C0D-40F1-B334-3016049F3207}" presName="horzTwo" presStyleCnt="0"/>
      <dgm:spPr/>
    </dgm:pt>
    <dgm:pt modelId="{4BA4BDC6-EED2-4742-8B6F-414FDE753B73}" type="pres">
      <dgm:prSet presAssocID="{A4C12D94-FBCE-48FE-9F13-5AC883F3CBB9}" presName="sibSpaceOne" presStyleCnt="0"/>
      <dgm:spPr/>
    </dgm:pt>
    <dgm:pt modelId="{294F8E35-8D3C-469A-83BB-8B3CF18F4157}" type="pres">
      <dgm:prSet presAssocID="{05171F14-BA99-4717-BF0C-C8671BF1C0CB}" presName="vertOne" presStyleCnt="0"/>
      <dgm:spPr/>
    </dgm:pt>
    <dgm:pt modelId="{85C43032-FC9D-4CAD-B0C2-52978F019122}" type="pres">
      <dgm:prSet presAssocID="{05171F14-BA99-4717-BF0C-C8671BF1C0CB}" presName="txOne" presStyleLbl="node0" presStyleIdx="1" presStyleCnt="4">
        <dgm:presLayoutVars>
          <dgm:chPref val="3"/>
        </dgm:presLayoutVars>
      </dgm:prSet>
      <dgm:spPr/>
    </dgm:pt>
    <dgm:pt modelId="{B839BD99-A8CD-40E8-A6E2-5F4F57E643FA}" type="pres">
      <dgm:prSet presAssocID="{05171F14-BA99-4717-BF0C-C8671BF1C0CB}" presName="parTransOne" presStyleCnt="0"/>
      <dgm:spPr/>
    </dgm:pt>
    <dgm:pt modelId="{151E8312-C145-43A4-8238-E9E63BA16AD9}" type="pres">
      <dgm:prSet presAssocID="{05171F14-BA99-4717-BF0C-C8671BF1C0CB}" presName="horzOne" presStyleCnt="0"/>
      <dgm:spPr/>
    </dgm:pt>
    <dgm:pt modelId="{21E751C0-86DA-4621-9443-993289E1DCE9}" type="pres">
      <dgm:prSet presAssocID="{B8D6E35A-F241-4531-95DB-2DFDF1615B8D}" presName="vertTwo" presStyleCnt="0"/>
      <dgm:spPr/>
    </dgm:pt>
    <dgm:pt modelId="{E1B0DDF0-8A71-44D2-8A86-2957B76DAA8E}" type="pres">
      <dgm:prSet presAssocID="{B8D6E35A-F241-4531-95DB-2DFDF1615B8D}" presName="txTwo" presStyleLbl="node2" presStyleIdx="1" presStyleCnt="4">
        <dgm:presLayoutVars>
          <dgm:chPref val="3"/>
        </dgm:presLayoutVars>
      </dgm:prSet>
      <dgm:spPr/>
    </dgm:pt>
    <dgm:pt modelId="{22C885CF-BCAE-49EF-9314-C0EABE2A4CAC}" type="pres">
      <dgm:prSet presAssocID="{B8D6E35A-F241-4531-95DB-2DFDF1615B8D}" presName="horzTwo" presStyleCnt="0"/>
      <dgm:spPr/>
    </dgm:pt>
    <dgm:pt modelId="{CA0E1881-74DC-4312-AC35-FB6BC0127796}" type="pres">
      <dgm:prSet presAssocID="{388F527E-3A38-48E5-A661-5B190DBCB2A4}" presName="sibSpaceOne" presStyleCnt="0"/>
      <dgm:spPr/>
    </dgm:pt>
    <dgm:pt modelId="{D82EDEA9-E9D6-4E73-9C95-856BC07BB085}" type="pres">
      <dgm:prSet presAssocID="{5520B992-C996-44C3-B81D-320978E5F0E6}" presName="vertOne" presStyleCnt="0"/>
      <dgm:spPr/>
    </dgm:pt>
    <dgm:pt modelId="{620CA690-F54B-43BF-828C-9A4E8A21CA5B}" type="pres">
      <dgm:prSet presAssocID="{5520B992-C996-44C3-B81D-320978E5F0E6}" presName="txOne" presStyleLbl="node0" presStyleIdx="2" presStyleCnt="4">
        <dgm:presLayoutVars>
          <dgm:chPref val="3"/>
        </dgm:presLayoutVars>
      </dgm:prSet>
      <dgm:spPr/>
    </dgm:pt>
    <dgm:pt modelId="{D1ECB072-3146-4625-BF2B-11925A697CCB}" type="pres">
      <dgm:prSet presAssocID="{5520B992-C996-44C3-B81D-320978E5F0E6}" presName="parTransOne" presStyleCnt="0"/>
      <dgm:spPr/>
    </dgm:pt>
    <dgm:pt modelId="{DD0F6CF9-E577-4570-B8F7-E9AEACDEE13B}" type="pres">
      <dgm:prSet presAssocID="{5520B992-C996-44C3-B81D-320978E5F0E6}" presName="horzOne" presStyleCnt="0"/>
      <dgm:spPr/>
    </dgm:pt>
    <dgm:pt modelId="{019E94DC-417E-4534-A27B-3D96CE0E9049}" type="pres">
      <dgm:prSet presAssocID="{F4CB19A3-FEA0-4BCC-951C-118F86DC7607}" presName="vertTwo" presStyleCnt="0"/>
      <dgm:spPr/>
    </dgm:pt>
    <dgm:pt modelId="{1A13CC33-5380-4DE7-9649-593B14414D5F}" type="pres">
      <dgm:prSet presAssocID="{F4CB19A3-FEA0-4BCC-951C-118F86DC7607}" presName="txTwo" presStyleLbl="node2" presStyleIdx="2" presStyleCnt="4">
        <dgm:presLayoutVars>
          <dgm:chPref val="3"/>
        </dgm:presLayoutVars>
      </dgm:prSet>
      <dgm:spPr/>
    </dgm:pt>
    <dgm:pt modelId="{904DCB01-178C-4FA7-A953-953EDB060225}" type="pres">
      <dgm:prSet presAssocID="{F4CB19A3-FEA0-4BCC-951C-118F86DC7607}" presName="horzTwo" presStyleCnt="0"/>
      <dgm:spPr/>
    </dgm:pt>
    <dgm:pt modelId="{D7A6791C-119C-47AC-8B3C-1F12F10DE403}" type="pres">
      <dgm:prSet presAssocID="{91F5EF45-9853-4AA9-80CA-FB1E71640E02}" presName="sibSpaceOne" presStyleCnt="0"/>
      <dgm:spPr/>
    </dgm:pt>
    <dgm:pt modelId="{988DB3C9-5AB4-48BE-8629-E1607353FCA9}" type="pres">
      <dgm:prSet presAssocID="{AD449244-4953-4C22-818F-25B8398894B6}" presName="vertOne" presStyleCnt="0"/>
      <dgm:spPr/>
    </dgm:pt>
    <dgm:pt modelId="{232986E7-D684-4CE9-B953-924F05443357}" type="pres">
      <dgm:prSet presAssocID="{AD449244-4953-4C22-818F-25B8398894B6}" presName="txOne" presStyleLbl="node0" presStyleIdx="3" presStyleCnt="4">
        <dgm:presLayoutVars>
          <dgm:chPref val="3"/>
        </dgm:presLayoutVars>
      </dgm:prSet>
      <dgm:spPr/>
    </dgm:pt>
    <dgm:pt modelId="{10992512-F60D-4AB5-93E5-343145A798AD}" type="pres">
      <dgm:prSet presAssocID="{AD449244-4953-4C22-818F-25B8398894B6}" presName="parTransOne" presStyleCnt="0"/>
      <dgm:spPr/>
    </dgm:pt>
    <dgm:pt modelId="{E3774DE8-3F08-44E6-8CFF-495D9FFCB3E1}" type="pres">
      <dgm:prSet presAssocID="{AD449244-4953-4C22-818F-25B8398894B6}" presName="horzOne" presStyleCnt="0"/>
      <dgm:spPr/>
    </dgm:pt>
    <dgm:pt modelId="{08AA40B6-7052-468D-B52A-C635F5EA57E1}" type="pres">
      <dgm:prSet presAssocID="{45CF448A-8E9A-4D5C-81F4-00E52BC9961D}" presName="vertTwo" presStyleCnt="0"/>
      <dgm:spPr/>
    </dgm:pt>
    <dgm:pt modelId="{4860A631-9CB6-47F9-82BD-B04448F2EB49}" type="pres">
      <dgm:prSet presAssocID="{45CF448A-8E9A-4D5C-81F4-00E52BC9961D}" presName="txTwo" presStyleLbl="node2" presStyleIdx="3" presStyleCnt="4">
        <dgm:presLayoutVars>
          <dgm:chPref val="3"/>
        </dgm:presLayoutVars>
      </dgm:prSet>
      <dgm:spPr/>
    </dgm:pt>
    <dgm:pt modelId="{A184AE66-4562-440D-B475-203FC194FCE9}" type="pres">
      <dgm:prSet presAssocID="{45CF448A-8E9A-4D5C-81F4-00E52BC9961D}" presName="horzTwo" presStyleCnt="0"/>
      <dgm:spPr/>
    </dgm:pt>
  </dgm:ptLst>
  <dgm:cxnLst>
    <dgm:cxn modelId="{F8F17F00-8F7A-4032-8559-C3ED774D0BBF}" srcId="{92359A76-33F9-49D0-A381-E2136BE7C51A}" destId="{05171F14-BA99-4717-BF0C-C8671BF1C0CB}" srcOrd="1" destOrd="0" parTransId="{7C66CD5C-E698-4AC8-893E-ACF30D633962}" sibTransId="{388F527E-3A38-48E5-A661-5B190DBCB2A4}"/>
    <dgm:cxn modelId="{03986F05-B718-4DB4-B3FD-6776FEB1C50E}" type="presOf" srcId="{45CF448A-8E9A-4D5C-81F4-00E52BC9961D}" destId="{4860A631-9CB6-47F9-82BD-B04448F2EB49}" srcOrd="0" destOrd="0" presId="urn:microsoft.com/office/officeart/2005/8/layout/hierarchy4"/>
    <dgm:cxn modelId="{5CBEDB16-6BCA-4A5D-B84F-A69BE7B31F39}" srcId="{05171F14-BA99-4717-BF0C-C8671BF1C0CB}" destId="{B8D6E35A-F241-4531-95DB-2DFDF1615B8D}" srcOrd="0" destOrd="0" parTransId="{FD78EA64-7064-4606-BD91-B445FCFC6977}" sibTransId="{C836A48F-F3EF-4E09-9E21-E88E1E22EE6F}"/>
    <dgm:cxn modelId="{D0EB1920-38E0-4D20-B34F-C10F6DA5C5C8}" type="presOf" srcId="{F4CB19A3-FEA0-4BCC-951C-118F86DC7607}" destId="{1A13CC33-5380-4DE7-9649-593B14414D5F}" srcOrd="0" destOrd="0" presId="urn:microsoft.com/office/officeart/2005/8/layout/hierarchy4"/>
    <dgm:cxn modelId="{7C04332A-2BCE-47CD-A994-AB403713F8B1}" srcId="{92359A76-33F9-49D0-A381-E2136BE7C51A}" destId="{49252D76-E08A-4361-B204-B8114836A328}" srcOrd="0" destOrd="0" parTransId="{C4852442-66C8-4035-B449-6ECC7082F6DA}" sibTransId="{A4C12D94-FBCE-48FE-9F13-5AC883F3CBB9}"/>
    <dgm:cxn modelId="{171E952B-D60A-44EC-AE5C-C88E7C1CED48}" type="presOf" srcId="{AD449244-4953-4C22-818F-25B8398894B6}" destId="{232986E7-D684-4CE9-B953-924F05443357}" srcOrd="0" destOrd="0" presId="urn:microsoft.com/office/officeart/2005/8/layout/hierarchy4"/>
    <dgm:cxn modelId="{1EDF2C4B-40B1-4ECE-A318-FE70C9E2308D}" type="presOf" srcId="{05171F14-BA99-4717-BF0C-C8671BF1C0CB}" destId="{85C43032-FC9D-4CAD-B0C2-52978F019122}" srcOrd="0" destOrd="0" presId="urn:microsoft.com/office/officeart/2005/8/layout/hierarchy4"/>
    <dgm:cxn modelId="{CD7EFE52-CB8C-43FE-A3A3-C7375B3E4456}" srcId="{92359A76-33F9-49D0-A381-E2136BE7C51A}" destId="{5520B992-C996-44C3-B81D-320978E5F0E6}" srcOrd="2" destOrd="0" parTransId="{C0773D83-EEA2-442C-81A7-0F952D2EF254}" sibTransId="{91F5EF45-9853-4AA9-80CA-FB1E71640E02}"/>
    <dgm:cxn modelId="{DC331D77-183D-4B96-8712-2F86444373CF}" type="presOf" srcId="{B8D6E35A-F241-4531-95DB-2DFDF1615B8D}" destId="{E1B0DDF0-8A71-44D2-8A86-2957B76DAA8E}" srcOrd="0" destOrd="0" presId="urn:microsoft.com/office/officeart/2005/8/layout/hierarchy4"/>
    <dgm:cxn modelId="{EC589457-B31E-44B5-9AC3-74A94F4CD188}" type="presOf" srcId="{494CBCB0-5C0D-40F1-B334-3016049F3207}" destId="{B7E60C88-154C-47A3-9E78-76DC6B6610CC}" srcOrd="0" destOrd="0" presId="urn:microsoft.com/office/officeart/2005/8/layout/hierarchy4"/>
    <dgm:cxn modelId="{36600158-586F-44CC-81A5-FEA4C70C6CEC}" type="presOf" srcId="{92359A76-33F9-49D0-A381-E2136BE7C51A}" destId="{4C0ABCB2-9A89-449C-A0CB-F0FFC27F6903}" srcOrd="0" destOrd="0" presId="urn:microsoft.com/office/officeart/2005/8/layout/hierarchy4"/>
    <dgm:cxn modelId="{0534CB82-8972-4FA4-941E-C820A9509B94}" srcId="{92359A76-33F9-49D0-A381-E2136BE7C51A}" destId="{AD449244-4953-4C22-818F-25B8398894B6}" srcOrd="3" destOrd="0" parTransId="{87D7F2FB-B281-4BEB-9FE8-0E437D54267C}" sibTransId="{AC10A087-9AE3-45A3-9271-936FB24776E0}"/>
    <dgm:cxn modelId="{7B754A88-2A62-453C-975D-08211AD3600E}" srcId="{AD449244-4953-4C22-818F-25B8398894B6}" destId="{45CF448A-8E9A-4D5C-81F4-00E52BC9961D}" srcOrd="0" destOrd="0" parTransId="{E7F9146C-74EC-4EB3-A74C-0DFCC98F0A52}" sibTransId="{DB1CFD73-749A-4972-A339-F2ED1B4B9080}"/>
    <dgm:cxn modelId="{6583C1AC-E0C4-4D24-A8B7-0D6C956AEC73}" type="presOf" srcId="{5520B992-C996-44C3-B81D-320978E5F0E6}" destId="{620CA690-F54B-43BF-828C-9A4E8A21CA5B}" srcOrd="0" destOrd="0" presId="urn:microsoft.com/office/officeart/2005/8/layout/hierarchy4"/>
    <dgm:cxn modelId="{11FD68D7-BC88-44AF-8A95-FA533E9F803F}" srcId="{49252D76-E08A-4361-B204-B8114836A328}" destId="{494CBCB0-5C0D-40F1-B334-3016049F3207}" srcOrd="0" destOrd="0" parTransId="{A954805D-7602-45A6-8197-FD827FEC8635}" sibTransId="{AD8800EA-C3BA-490D-97CB-8746B4BDE5E9}"/>
    <dgm:cxn modelId="{6191E8DB-AD92-4ECA-A52F-603013552A0B}" srcId="{5520B992-C996-44C3-B81D-320978E5F0E6}" destId="{F4CB19A3-FEA0-4BCC-951C-118F86DC7607}" srcOrd="0" destOrd="0" parTransId="{53A0B08B-CE64-42A4-9C93-69ABA61CB212}" sibTransId="{BC7A1791-0632-4835-9CDA-A0AD22677258}"/>
    <dgm:cxn modelId="{387569F4-7669-4A88-8282-BF97914168EF}" type="presOf" srcId="{49252D76-E08A-4361-B204-B8114836A328}" destId="{4A619E4D-DEC7-4C8F-92A2-D5C64977DF61}" srcOrd="0" destOrd="0" presId="urn:microsoft.com/office/officeart/2005/8/layout/hierarchy4"/>
    <dgm:cxn modelId="{6142247C-56C3-44D2-8946-70D1B7C556E6}" type="presParOf" srcId="{4C0ABCB2-9A89-449C-A0CB-F0FFC27F6903}" destId="{B4DCFB80-1618-4C11-922C-B1902E773CAA}" srcOrd="0" destOrd="0" presId="urn:microsoft.com/office/officeart/2005/8/layout/hierarchy4"/>
    <dgm:cxn modelId="{E1B9571A-33F3-4303-9B40-AD0F4A198698}" type="presParOf" srcId="{B4DCFB80-1618-4C11-922C-B1902E773CAA}" destId="{4A619E4D-DEC7-4C8F-92A2-D5C64977DF61}" srcOrd="0" destOrd="0" presId="urn:microsoft.com/office/officeart/2005/8/layout/hierarchy4"/>
    <dgm:cxn modelId="{CA64FEFF-A516-4F2E-BDB1-C2DA512E6C42}" type="presParOf" srcId="{B4DCFB80-1618-4C11-922C-B1902E773CAA}" destId="{0181A970-AD55-46D7-AECE-A7F564742C72}" srcOrd="1" destOrd="0" presId="urn:microsoft.com/office/officeart/2005/8/layout/hierarchy4"/>
    <dgm:cxn modelId="{FACB33D6-8E06-420C-B292-FD8713564E31}" type="presParOf" srcId="{B4DCFB80-1618-4C11-922C-B1902E773CAA}" destId="{77CACBEE-57A2-4D4F-8F31-7C29CF7BCCFB}" srcOrd="2" destOrd="0" presId="urn:microsoft.com/office/officeart/2005/8/layout/hierarchy4"/>
    <dgm:cxn modelId="{E441BF85-99DA-4055-98DF-DD0F900B1990}" type="presParOf" srcId="{77CACBEE-57A2-4D4F-8F31-7C29CF7BCCFB}" destId="{B32BF17A-ABF0-4E06-A956-16A833D6265A}" srcOrd="0" destOrd="0" presId="urn:microsoft.com/office/officeart/2005/8/layout/hierarchy4"/>
    <dgm:cxn modelId="{5C9B39BD-8ABE-4E71-AC97-CF0F3A2D1654}" type="presParOf" srcId="{B32BF17A-ABF0-4E06-A956-16A833D6265A}" destId="{B7E60C88-154C-47A3-9E78-76DC6B6610CC}" srcOrd="0" destOrd="0" presId="urn:microsoft.com/office/officeart/2005/8/layout/hierarchy4"/>
    <dgm:cxn modelId="{4BCA6490-687E-4C64-B3E1-C2780E1E2A96}" type="presParOf" srcId="{B32BF17A-ABF0-4E06-A956-16A833D6265A}" destId="{4C93CB93-9D71-42F7-9E39-027D4EA5B265}" srcOrd="1" destOrd="0" presId="urn:microsoft.com/office/officeart/2005/8/layout/hierarchy4"/>
    <dgm:cxn modelId="{55FF42CD-CFFB-4B2A-95D9-3A8D0EAB498A}" type="presParOf" srcId="{4C0ABCB2-9A89-449C-A0CB-F0FFC27F6903}" destId="{4BA4BDC6-EED2-4742-8B6F-414FDE753B73}" srcOrd="1" destOrd="0" presId="urn:microsoft.com/office/officeart/2005/8/layout/hierarchy4"/>
    <dgm:cxn modelId="{57ECDCA4-AD22-4D30-A1CD-4DA90726EE34}" type="presParOf" srcId="{4C0ABCB2-9A89-449C-A0CB-F0FFC27F6903}" destId="{294F8E35-8D3C-469A-83BB-8B3CF18F4157}" srcOrd="2" destOrd="0" presId="urn:microsoft.com/office/officeart/2005/8/layout/hierarchy4"/>
    <dgm:cxn modelId="{C9DC1E49-836B-414E-9D4B-1AA138805D4C}" type="presParOf" srcId="{294F8E35-8D3C-469A-83BB-8B3CF18F4157}" destId="{85C43032-FC9D-4CAD-B0C2-52978F019122}" srcOrd="0" destOrd="0" presId="urn:microsoft.com/office/officeart/2005/8/layout/hierarchy4"/>
    <dgm:cxn modelId="{BDF332E7-D41F-4051-8A88-A3699D0210C8}" type="presParOf" srcId="{294F8E35-8D3C-469A-83BB-8B3CF18F4157}" destId="{B839BD99-A8CD-40E8-A6E2-5F4F57E643FA}" srcOrd="1" destOrd="0" presId="urn:microsoft.com/office/officeart/2005/8/layout/hierarchy4"/>
    <dgm:cxn modelId="{448A7661-A16B-4988-9C62-1611227C2AA6}" type="presParOf" srcId="{294F8E35-8D3C-469A-83BB-8B3CF18F4157}" destId="{151E8312-C145-43A4-8238-E9E63BA16AD9}" srcOrd="2" destOrd="0" presId="urn:microsoft.com/office/officeart/2005/8/layout/hierarchy4"/>
    <dgm:cxn modelId="{668283CD-347C-4C92-B460-88154602E988}" type="presParOf" srcId="{151E8312-C145-43A4-8238-E9E63BA16AD9}" destId="{21E751C0-86DA-4621-9443-993289E1DCE9}" srcOrd="0" destOrd="0" presId="urn:microsoft.com/office/officeart/2005/8/layout/hierarchy4"/>
    <dgm:cxn modelId="{8BF2A5A9-B327-48D4-B639-A633FF9EC10A}" type="presParOf" srcId="{21E751C0-86DA-4621-9443-993289E1DCE9}" destId="{E1B0DDF0-8A71-44D2-8A86-2957B76DAA8E}" srcOrd="0" destOrd="0" presId="urn:microsoft.com/office/officeart/2005/8/layout/hierarchy4"/>
    <dgm:cxn modelId="{7697DAF4-C7E7-4025-AC03-85A3D8A8E613}" type="presParOf" srcId="{21E751C0-86DA-4621-9443-993289E1DCE9}" destId="{22C885CF-BCAE-49EF-9314-C0EABE2A4CAC}" srcOrd="1" destOrd="0" presId="urn:microsoft.com/office/officeart/2005/8/layout/hierarchy4"/>
    <dgm:cxn modelId="{44B0664C-88EA-457D-8744-17A0627E90E4}" type="presParOf" srcId="{4C0ABCB2-9A89-449C-A0CB-F0FFC27F6903}" destId="{CA0E1881-74DC-4312-AC35-FB6BC0127796}" srcOrd="3" destOrd="0" presId="urn:microsoft.com/office/officeart/2005/8/layout/hierarchy4"/>
    <dgm:cxn modelId="{9A92A132-0629-4EF9-9AEA-185B3553D988}" type="presParOf" srcId="{4C0ABCB2-9A89-449C-A0CB-F0FFC27F6903}" destId="{D82EDEA9-E9D6-4E73-9C95-856BC07BB085}" srcOrd="4" destOrd="0" presId="urn:microsoft.com/office/officeart/2005/8/layout/hierarchy4"/>
    <dgm:cxn modelId="{6F3E55A8-9469-4200-BF3E-218EB4C0BC2A}" type="presParOf" srcId="{D82EDEA9-E9D6-4E73-9C95-856BC07BB085}" destId="{620CA690-F54B-43BF-828C-9A4E8A21CA5B}" srcOrd="0" destOrd="0" presId="urn:microsoft.com/office/officeart/2005/8/layout/hierarchy4"/>
    <dgm:cxn modelId="{C33F5B5C-411E-471F-A737-1280BE1C7E52}" type="presParOf" srcId="{D82EDEA9-E9D6-4E73-9C95-856BC07BB085}" destId="{D1ECB072-3146-4625-BF2B-11925A697CCB}" srcOrd="1" destOrd="0" presId="urn:microsoft.com/office/officeart/2005/8/layout/hierarchy4"/>
    <dgm:cxn modelId="{3D8924BD-60DA-408D-A784-5000FD2F71FC}" type="presParOf" srcId="{D82EDEA9-E9D6-4E73-9C95-856BC07BB085}" destId="{DD0F6CF9-E577-4570-B8F7-E9AEACDEE13B}" srcOrd="2" destOrd="0" presId="urn:microsoft.com/office/officeart/2005/8/layout/hierarchy4"/>
    <dgm:cxn modelId="{5B48F98C-A56E-493E-8A81-C86EB4BFF62D}" type="presParOf" srcId="{DD0F6CF9-E577-4570-B8F7-E9AEACDEE13B}" destId="{019E94DC-417E-4534-A27B-3D96CE0E9049}" srcOrd="0" destOrd="0" presId="urn:microsoft.com/office/officeart/2005/8/layout/hierarchy4"/>
    <dgm:cxn modelId="{345ACE25-AF38-4387-9AB2-E3EC25B3075B}" type="presParOf" srcId="{019E94DC-417E-4534-A27B-3D96CE0E9049}" destId="{1A13CC33-5380-4DE7-9649-593B14414D5F}" srcOrd="0" destOrd="0" presId="urn:microsoft.com/office/officeart/2005/8/layout/hierarchy4"/>
    <dgm:cxn modelId="{255BC383-2533-40B7-8438-7B3EB1C184BC}" type="presParOf" srcId="{019E94DC-417E-4534-A27B-3D96CE0E9049}" destId="{904DCB01-178C-4FA7-A953-953EDB060225}" srcOrd="1" destOrd="0" presId="urn:microsoft.com/office/officeart/2005/8/layout/hierarchy4"/>
    <dgm:cxn modelId="{053E37E3-2C28-4D67-BD24-00379D5F0AEB}" type="presParOf" srcId="{4C0ABCB2-9A89-449C-A0CB-F0FFC27F6903}" destId="{D7A6791C-119C-47AC-8B3C-1F12F10DE403}" srcOrd="5" destOrd="0" presId="urn:microsoft.com/office/officeart/2005/8/layout/hierarchy4"/>
    <dgm:cxn modelId="{B72F1505-B04B-406B-B406-94DB14F1A73B}" type="presParOf" srcId="{4C0ABCB2-9A89-449C-A0CB-F0FFC27F6903}" destId="{988DB3C9-5AB4-48BE-8629-E1607353FCA9}" srcOrd="6" destOrd="0" presId="urn:microsoft.com/office/officeart/2005/8/layout/hierarchy4"/>
    <dgm:cxn modelId="{0023462E-D865-48C2-A37C-B8613596E352}" type="presParOf" srcId="{988DB3C9-5AB4-48BE-8629-E1607353FCA9}" destId="{232986E7-D684-4CE9-B953-924F05443357}" srcOrd="0" destOrd="0" presId="urn:microsoft.com/office/officeart/2005/8/layout/hierarchy4"/>
    <dgm:cxn modelId="{8ACBBB08-B714-4E4B-8011-34C40B022B51}" type="presParOf" srcId="{988DB3C9-5AB4-48BE-8629-E1607353FCA9}" destId="{10992512-F60D-4AB5-93E5-343145A798AD}" srcOrd="1" destOrd="0" presId="urn:microsoft.com/office/officeart/2005/8/layout/hierarchy4"/>
    <dgm:cxn modelId="{65499C59-6E3F-46D7-8063-35FF582F0510}" type="presParOf" srcId="{988DB3C9-5AB4-48BE-8629-E1607353FCA9}" destId="{E3774DE8-3F08-44E6-8CFF-495D9FFCB3E1}" srcOrd="2" destOrd="0" presId="urn:microsoft.com/office/officeart/2005/8/layout/hierarchy4"/>
    <dgm:cxn modelId="{F923A8D6-5F3A-4E15-B1B7-2C481369018C}" type="presParOf" srcId="{E3774DE8-3F08-44E6-8CFF-495D9FFCB3E1}" destId="{08AA40B6-7052-468D-B52A-C635F5EA57E1}" srcOrd="0" destOrd="0" presId="urn:microsoft.com/office/officeart/2005/8/layout/hierarchy4"/>
    <dgm:cxn modelId="{D5BCAD0F-55C8-4773-9881-0900507247CC}" type="presParOf" srcId="{08AA40B6-7052-468D-B52A-C635F5EA57E1}" destId="{4860A631-9CB6-47F9-82BD-B04448F2EB49}" srcOrd="0" destOrd="0" presId="urn:microsoft.com/office/officeart/2005/8/layout/hierarchy4"/>
    <dgm:cxn modelId="{841DC974-4477-487D-9428-2BEB4FA5AD11}" type="presParOf" srcId="{08AA40B6-7052-468D-B52A-C635F5EA57E1}" destId="{A184AE66-4562-440D-B475-203FC194FCE9}"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569194-A134-4EEF-A9F4-13144897D9BD}" type="doc">
      <dgm:prSet loTypeId="urn:microsoft.com/office/officeart/2005/8/layout/process5" loCatId="process" qsTypeId="urn:microsoft.com/office/officeart/2005/8/quickstyle/3d2" qsCatId="3D" csTypeId="urn:microsoft.com/office/officeart/2005/8/colors/colorful1" csCatId="colorful"/>
      <dgm:spPr/>
      <dgm:t>
        <a:bodyPr/>
        <a:lstStyle/>
        <a:p>
          <a:endParaRPr lang="en-IN"/>
        </a:p>
      </dgm:t>
    </dgm:pt>
    <dgm:pt modelId="{E85A8E46-5F81-4362-B76B-5566CE55D0BE}">
      <dgm:prSet/>
      <dgm:spPr/>
      <dgm:t>
        <a:bodyPr/>
        <a:lstStyle/>
        <a:p>
          <a:r>
            <a:rPr lang="en-US" b="1"/>
            <a:t>Importance of CNNs:</a:t>
          </a:r>
          <a:endParaRPr lang="en-IN"/>
        </a:p>
      </dgm:t>
    </dgm:pt>
    <dgm:pt modelId="{16C55611-8F7D-4E57-8161-EEB0E894231E}" type="parTrans" cxnId="{441A5C98-5DB8-476F-81B9-FAF38FFFF49C}">
      <dgm:prSet/>
      <dgm:spPr/>
      <dgm:t>
        <a:bodyPr/>
        <a:lstStyle/>
        <a:p>
          <a:endParaRPr lang="en-IN"/>
        </a:p>
      </dgm:t>
    </dgm:pt>
    <dgm:pt modelId="{40BC27EA-AB72-4D28-8E60-9EF2837C2E6F}" type="sibTrans" cxnId="{441A5C98-5DB8-476F-81B9-FAF38FFFF49C}">
      <dgm:prSet/>
      <dgm:spPr/>
      <dgm:t>
        <a:bodyPr/>
        <a:lstStyle/>
        <a:p>
          <a:endParaRPr lang="en-IN"/>
        </a:p>
      </dgm:t>
    </dgm:pt>
    <dgm:pt modelId="{292D057E-BFB5-4D23-B95E-5FAA058B6A36}">
      <dgm:prSet/>
      <dgm:spPr/>
      <dgm:t>
        <a:bodyPr/>
        <a:lstStyle/>
        <a:p>
          <a:r>
            <a:rPr lang="en-US" b="1"/>
            <a:t>Role in YOLO:</a:t>
          </a:r>
          <a:r>
            <a:rPr lang="en-US"/>
            <a:t> CNNs play a crucial role in YOLO (You Only Look Once) by performing efficient image processing. They are the backbone of YOLO’s object detection system, enabling the network to process and analyze images in real time.</a:t>
          </a:r>
          <a:endParaRPr lang="en-IN"/>
        </a:p>
      </dgm:t>
    </dgm:pt>
    <dgm:pt modelId="{03345A7D-F7D3-46E4-852E-7AB6EC586442}" type="parTrans" cxnId="{A7F56D49-AA61-4644-9BC2-5379C33A0749}">
      <dgm:prSet/>
      <dgm:spPr/>
      <dgm:t>
        <a:bodyPr/>
        <a:lstStyle/>
        <a:p>
          <a:endParaRPr lang="en-IN"/>
        </a:p>
      </dgm:t>
    </dgm:pt>
    <dgm:pt modelId="{24DF4FCE-FF10-4E0C-BE72-FD113B518D4B}" type="sibTrans" cxnId="{A7F56D49-AA61-4644-9BC2-5379C33A0749}">
      <dgm:prSet/>
      <dgm:spPr/>
      <dgm:t>
        <a:bodyPr/>
        <a:lstStyle/>
        <a:p>
          <a:endParaRPr lang="en-IN"/>
        </a:p>
      </dgm:t>
    </dgm:pt>
    <dgm:pt modelId="{DAF022F6-4326-447E-ABA4-4ADD0937FD5B}">
      <dgm:prSet/>
      <dgm:spPr/>
      <dgm:t>
        <a:bodyPr/>
        <a:lstStyle/>
        <a:p>
          <a:r>
            <a:rPr lang="en-US" b="1"/>
            <a:t>Object Localization:</a:t>
          </a:r>
          <a:endParaRPr lang="en-IN"/>
        </a:p>
      </dgm:t>
    </dgm:pt>
    <dgm:pt modelId="{5D2FAB12-2E06-42CD-8956-4B99567F500C}" type="parTrans" cxnId="{E4BA0907-798E-4F0F-8824-F70F78FB2512}">
      <dgm:prSet/>
      <dgm:spPr/>
      <dgm:t>
        <a:bodyPr/>
        <a:lstStyle/>
        <a:p>
          <a:endParaRPr lang="en-IN"/>
        </a:p>
      </dgm:t>
    </dgm:pt>
    <dgm:pt modelId="{FBCEEE75-FFD1-4637-A94B-1CE24B09985E}" type="sibTrans" cxnId="{E4BA0907-798E-4F0F-8824-F70F78FB2512}">
      <dgm:prSet/>
      <dgm:spPr/>
      <dgm:t>
        <a:bodyPr/>
        <a:lstStyle/>
        <a:p>
          <a:endParaRPr lang="en-IN"/>
        </a:p>
      </dgm:t>
    </dgm:pt>
    <dgm:pt modelId="{8B47EDDB-EA03-4032-806E-0184F9C34104}">
      <dgm:prSet/>
      <dgm:spPr/>
      <dgm:t>
        <a:bodyPr/>
        <a:lstStyle/>
        <a:p>
          <a:r>
            <a:rPr lang="en-US" b="1"/>
            <a:t>Function:</a:t>
          </a:r>
          <a:r>
            <a:rPr lang="en-US"/>
            <a:t> YOLO predicts both the presence and location of objects within an image. It does this by dividing the image into a grid and predicting bounding boxes and class probabilities for each grid cell.</a:t>
          </a:r>
          <a:endParaRPr lang="en-IN"/>
        </a:p>
      </dgm:t>
    </dgm:pt>
    <dgm:pt modelId="{37316E2C-CEA7-4D57-8BEE-F48EBDDD050D}" type="parTrans" cxnId="{1C7B55F0-2841-4202-A60A-DF1D0B27EFBE}">
      <dgm:prSet/>
      <dgm:spPr/>
      <dgm:t>
        <a:bodyPr/>
        <a:lstStyle/>
        <a:p>
          <a:endParaRPr lang="en-IN"/>
        </a:p>
      </dgm:t>
    </dgm:pt>
    <dgm:pt modelId="{319934CE-7C61-4946-8BAB-61AF6A205C15}" type="sibTrans" cxnId="{1C7B55F0-2841-4202-A60A-DF1D0B27EFBE}">
      <dgm:prSet/>
      <dgm:spPr/>
      <dgm:t>
        <a:bodyPr/>
        <a:lstStyle/>
        <a:p>
          <a:endParaRPr lang="en-IN"/>
        </a:p>
      </dgm:t>
    </dgm:pt>
    <dgm:pt modelId="{9C825B63-E07A-4860-8919-FD6D233BD661}">
      <dgm:prSet/>
      <dgm:spPr/>
      <dgm:t>
        <a:bodyPr/>
        <a:lstStyle/>
        <a:p>
          <a:r>
            <a:rPr lang="en-US" b="1"/>
            <a:t>YOLO Algorithm in Action:</a:t>
          </a:r>
          <a:endParaRPr lang="en-IN"/>
        </a:p>
      </dgm:t>
    </dgm:pt>
    <dgm:pt modelId="{445C9499-0D06-4EF5-9B7A-9AE0A6E5FE56}" type="parTrans" cxnId="{4E6ED517-0A31-4FE0-99CD-06C9B3AFF3CA}">
      <dgm:prSet/>
      <dgm:spPr/>
      <dgm:t>
        <a:bodyPr/>
        <a:lstStyle/>
        <a:p>
          <a:endParaRPr lang="en-IN"/>
        </a:p>
      </dgm:t>
    </dgm:pt>
    <dgm:pt modelId="{ED6EF797-F92C-4C2B-BC99-C0D5A833D226}" type="sibTrans" cxnId="{4E6ED517-0A31-4FE0-99CD-06C9B3AFF3CA}">
      <dgm:prSet/>
      <dgm:spPr/>
      <dgm:t>
        <a:bodyPr/>
        <a:lstStyle/>
        <a:p>
          <a:endParaRPr lang="en-IN"/>
        </a:p>
      </dgm:t>
    </dgm:pt>
    <dgm:pt modelId="{A5C117F4-C15A-4F39-9E45-DD4127BAE47B}">
      <dgm:prSet/>
      <dgm:spPr/>
      <dgm:t>
        <a:bodyPr/>
        <a:lstStyle/>
        <a:p>
          <a:r>
            <a:rPr lang="en-US" b="1"/>
            <a:t>Sliding Window Algorithm:</a:t>
          </a:r>
          <a:r>
            <a:rPr lang="en-US"/>
            <a:t> This traditional approach involves moving a fixed-size window across the image and making predictions for each window position. YOLO improves upon this by using a single pass through the network to predict bounding boxes and class labels for multiple objects.</a:t>
          </a:r>
          <a:endParaRPr lang="en-IN"/>
        </a:p>
      </dgm:t>
    </dgm:pt>
    <dgm:pt modelId="{C840FE82-328F-41B3-87E3-367F31BD573A}" type="parTrans" cxnId="{8B787DCF-9F43-48F5-869B-7195102787F4}">
      <dgm:prSet/>
      <dgm:spPr/>
      <dgm:t>
        <a:bodyPr/>
        <a:lstStyle/>
        <a:p>
          <a:endParaRPr lang="en-IN"/>
        </a:p>
      </dgm:t>
    </dgm:pt>
    <dgm:pt modelId="{F7DD88DC-2405-44DC-8B84-89FF0CE9BD85}" type="sibTrans" cxnId="{8B787DCF-9F43-48F5-869B-7195102787F4}">
      <dgm:prSet/>
      <dgm:spPr/>
      <dgm:t>
        <a:bodyPr/>
        <a:lstStyle/>
        <a:p>
          <a:endParaRPr lang="en-IN"/>
        </a:p>
      </dgm:t>
    </dgm:pt>
    <dgm:pt modelId="{41B321BC-3EA2-437B-B9EC-58747B8EC164}">
      <dgm:prSet/>
      <dgm:spPr/>
      <dgm:t>
        <a:bodyPr/>
        <a:lstStyle/>
        <a:p>
          <a:r>
            <a:rPr lang="en-US" b="1"/>
            <a:t>Convolutional Implementation:</a:t>
          </a:r>
          <a:r>
            <a:rPr lang="en-US"/>
            <a:t> YOLO employs CNNs to process the entire image at once, sharing computation across the entire image rather than processing each window separately. This results in faster and more efficient object detection.</a:t>
          </a:r>
          <a:endParaRPr lang="en-IN"/>
        </a:p>
      </dgm:t>
    </dgm:pt>
    <dgm:pt modelId="{695A9EC3-3D7D-4987-B77A-7C9E20EFF8AF}" type="parTrans" cxnId="{08A35A7A-2375-42A1-90F1-3438891C39BD}">
      <dgm:prSet/>
      <dgm:spPr/>
      <dgm:t>
        <a:bodyPr/>
        <a:lstStyle/>
        <a:p>
          <a:endParaRPr lang="en-IN"/>
        </a:p>
      </dgm:t>
    </dgm:pt>
    <dgm:pt modelId="{4003A74B-AB40-4E24-ABF2-39AF7B4C8816}" type="sibTrans" cxnId="{08A35A7A-2375-42A1-90F1-3438891C39BD}">
      <dgm:prSet/>
      <dgm:spPr/>
      <dgm:t>
        <a:bodyPr/>
        <a:lstStyle/>
        <a:p>
          <a:endParaRPr lang="en-IN"/>
        </a:p>
      </dgm:t>
    </dgm:pt>
    <dgm:pt modelId="{2EB52772-5FB9-4392-838C-22D36F76F79A}">
      <dgm:prSet/>
      <dgm:spPr/>
      <dgm:t>
        <a:bodyPr/>
        <a:lstStyle/>
        <a:p>
          <a:r>
            <a:rPr lang="en-US" b="1"/>
            <a:t>Anchor Boxes:</a:t>
          </a:r>
          <a:r>
            <a:rPr lang="en-US"/>
            <a:t> YOLO uses anchor boxes to predict multiple objects within the same grid cell. This approach allows the network to handle overlapping objects and improves detection accuracy.</a:t>
          </a:r>
          <a:endParaRPr lang="en-IN"/>
        </a:p>
      </dgm:t>
    </dgm:pt>
    <dgm:pt modelId="{53DDADDC-52F9-4FAB-A5AA-AB2AB800BFF8}" type="parTrans" cxnId="{C25ECFA7-22D8-4B3E-90DD-55F11182C4D4}">
      <dgm:prSet/>
      <dgm:spPr/>
      <dgm:t>
        <a:bodyPr/>
        <a:lstStyle/>
        <a:p>
          <a:endParaRPr lang="en-IN"/>
        </a:p>
      </dgm:t>
    </dgm:pt>
    <dgm:pt modelId="{2704711A-883F-4279-B0E6-3ED689BCD1EE}" type="sibTrans" cxnId="{C25ECFA7-22D8-4B3E-90DD-55F11182C4D4}">
      <dgm:prSet/>
      <dgm:spPr/>
      <dgm:t>
        <a:bodyPr/>
        <a:lstStyle/>
        <a:p>
          <a:endParaRPr lang="en-IN"/>
        </a:p>
      </dgm:t>
    </dgm:pt>
    <dgm:pt modelId="{D3C599D9-B1E0-4C1B-B2A0-5D1587D1AE68}">
      <dgm:prSet/>
      <dgm:spPr/>
      <dgm:t>
        <a:bodyPr/>
        <a:lstStyle/>
        <a:p>
          <a:r>
            <a:rPr lang="en-US" b="1"/>
            <a:t>Non-max Suppression:</a:t>
          </a:r>
          <a:r>
            <a:rPr lang="en-US"/>
            <a:t> After predicting multiple bounding boxes for the same object, non-max suppression is used to eliminate redundant boxes. It compares the overlap (intersection over union) between boxes and keeps only the box with the highest confidence score.</a:t>
          </a:r>
          <a:endParaRPr lang="en-IN"/>
        </a:p>
      </dgm:t>
    </dgm:pt>
    <dgm:pt modelId="{F809C64D-DE88-4505-83C4-59A1F537E629}" type="parTrans" cxnId="{9B7C1307-49EE-4888-A075-2767BDBB6995}">
      <dgm:prSet/>
      <dgm:spPr/>
      <dgm:t>
        <a:bodyPr/>
        <a:lstStyle/>
        <a:p>
          <a:endParaRPr lang="en-IN"/>
        </a:p>
      </dgm:t>
    </dgm:pt>
    <dgm:pt modelId="{B619752E-564B-4FEB-91A6-092F791E845F}" type="sibTrans" cxnId="{9B7C1307-49EE-4888-A075-2767BDBB6995}">
      <dgm:prSet/>
      <dgm:spPr/>
      <dgm:t>
        <a:bodyPr/>
        <a:lstStyle/>
        <a:p>
          <a:endParaRPr lang="en-IN"/>
        </a:p>
      </dgm:t>
    </dgm:pt>
    <dgm:pt modelId="{7A9F1CC8-8FAB-4CBA-B164-81B87E337383}" type="pres">
      <dgm:prSet presAssocID="{4E569194-A134-4EEF-A9F4-13144897D9BD}" presName="diagram" presStyleCnt="0">
        <dgm:presLayoutVars>
          <dgm:dir/>
          <dgm:resizeHandles val="exact"/>
        </dgm:presLayoutVars>
      </dgm:prSet>
      <dgm:spPr/>
    </dgm:pt>
    <dgm:pt modelId="{31CA3935-7648-4E66-AADC-CED3B0444D34}" type="pres">
      <dgm:prSet presAssocID="{E85A8E46-5F81-4362-B76B-5566CE55D0BE}" presName="node" presStyleLbl="node1" presStyleIdx="0" presStyleCnt="9">
        <dgm:presLayoutVars>
          <dgm:bulletEnabled val="1"/>
        </dgm:presLayoutVars>
      </dgm:prSet>
      <dgm:spPr/>
    </dgm:pt>
    <dgm:pt modelId="{3F2C9BBA-57FE-4C57-A0C7-BB89C304EAE3}" type="pres">
      <dgm:prSet presAssocID="{40BC27EA-AB72-4D28-8E60-9EF2837C2E6F}" presName="sibTrans" presStyleLbl="sibTrans2D1" presStyleIdx="0" presStyleCnt="8"/>
      <dgm:spPr/>
    </dgm:pt>
    <dgm:pt modelId="{17397D4D-53D7-4532-94D6-40F828890A80}" type="pres">
      <dgm:prSet presAssocID="{40BC27EA-AB72-4D28-8E60-9EF2837C2E6F}" presName="connectorText" presStyleLbl="sibTrans2D1" presStyleIdx="0" presStyleCnt="8"/>
      <dgm:spPr/>
    </dgm:pt>
    <dgm:pt modelId="{0260BE6E-5628-43DB-BB61-8FC773D2067F}" type="pres">
      <dgm:prSet presAssocID="{292D057E-BFB5-4D23-B95E-5FAA058B6A36}" presName="node" presStyleLbl="node1" presStyleIdx="1" presStyleCnt="9">
        <dgm:presLayoutVars>
          <dgm:bulletEnabled val="1"/>
        </dgm:presLayoutVars>
      </dgm:prSet>
      <dgm:spPr/>
    </dgm:pt>
    <dgm:pt modelId="{BA21BE30-AEE1-4AAC-8A71-F28D3830F1A3}" type="pres">
      <dgm:prSet presAssocID="{24DF4FCE-FF10-4E0C-BE72-FD113B518D4B}" presName="sibTrans" presStyleLbl="sibTrans2D1" presStyleIdx="1" presStyleCnt="8"/>
      <dgm:spPr/>
    </dgm:pt>
    <dgm:pt modelId="{253309D8-4193-4C7A-8774-13F1D8FFB33C}" type="pres">
      <dgm:prSet presAssocID="{24DF4FCE-FF10-4E0C-BE72-FD113B518D4B}" presName="connectorText" presStyleLbl="sibTrans2D1" presStyleIdx="1" presStyleCnt="8"/>
      <dgm:spPr/>
    </dgm:pt>
    <dgm:pt modelId="{94CBB631-51F6-4634-8B99-B55A53150A10}" type="pres">
      <dgm:prSet presAssocID="{DAF022F6-4326-447E-ABA4-4ADD0937FD5B}" presName="node" presStyleLbl="node1" presStyleIdx="2" presStyleCnt="9">
        <dgm:presLayoutVars>
          <dgm:bulletEnabled val="1"/>
        </dgm:presLayoutVars>
      </dgm:prSet>
      <dgm:spPr/>
    </dgm:pt>
    <dgm:pt modelId="{F9726053-5339-4B04-A98B-6DEB4ED9F1E3}" type="pres">
      <dgm:prSet presAssocID="{FBCEEE75-FFD1-4637-A94B-1CE24B09985E}" presName="sibTrans" presStyleLbl="sibTrans2D1" presStyleIdx="2" presStyleCnt="8"/>
      <dgm:spPr/>
    </dgm:pt>
    <dgm:pt modelId="{1BF6E79E-2DCE-4AB5-B72D-0B8405A30A15}" type="pres">
      <dgm:prSet presAssocID="{FBCEEE75-FFD1-4637-A94B-1CE24B09985E}" presName="connectorText" presStyleLbl="sibTrans2D1" presStyleIdx="2" presStyleCnt="8"/>
      <dgm:spPr/>
    </dgm:pt>
    <dgm:pt modelId="{90711867-5FCB-49F0-9BD2-629878010F69}" type="pres">
      <dgm:prSet presAssocID="{8B47EDDB-EA03-4032-806E-0184F9C34104}" presName="node" presStyleLbl="node1" presStyleIdx="3" presStyleCnt="9">
        <dgm:presLayoutVars>
          <dgm:bulletEnabled val="1"/>
        </dgm:presLayoutVars>
      </dgm:prSet>
      <dgm:spPr/>
    </dgm:pt>
    <dgm:pt modelId="{8F1D8403-9698-4708-8510-DAED4B55649E}" type="pres">
      <dgm:prSet presAssocID="{319934CE-7C61-4946-8BAB-61AF6A205C15}" presName="sibTrans" presStyleLbl="sibTrans2D1" presStyleIdx="3" presStyleCnt="8"/>
      <dgm:spPr/>
    </dgm:pt>
    <dgm:pt modelId="{501B3539-BB24-45DB-BB4F-F17C0069378F}" type="pres">
      <dgm:prSet presAssocID="{319934CE-7C61-4946-8BAB-61AF6A205C15}" presName="connectorText" presStyleLbl="sibTrans2D1" presStyleIdx="3" presStyleCnt="8"/>
      <dgm:spPr/>
    </dgm:pt>
    <dgm:pt modelId="{8A01577C-D526-480C-8297-E24609DCDEEF}" type="pres">
      <dgm:prSet presAssocID="{9C825B63-E07A-4860-8919-FD6D233BD661}" presName="node" presStyleLbl="node1" presStyleIdx="4" presStyleCnt="9">
        <dgm:presLayoutVars>
          <dgm:bulletEnabled val="1"/>
        </dgm:presLayoutVars>
      </dgm:prSet>
      <dgm:spPr/>
    </dgm:pt>
    <dgm:pt modelId="{466DE7A6-E88E-4479-A8EF-A3AC1EC79DD7}" type="pres">
      <dgm:prSet presAssocID="{ED6EF797-F92C-4C2B-BC99-C0D5A833D226}" presName="sibTrans" presStyleLbl="sibTrans2D1" presStyleIdx="4" presStyleCnt="8"/>
      <dgm:spPr/>
    </dgm:pt>
    <dgm:pt modelId="{3813F734-2FA6-4948-A3B6-E7B3838BCE1F}" type="pres">
      <dgm:prSet presAssocID="{ED6EF797-F92C-4C2B-BC99-C0D5A833D226}" presName="connectorText" presStyleLbl="sibTrans2D1" presStyleIdx="4" presStyleCnt="8"/>
      <dgm:spPr/>
    </dgm:pt>
    <dgm:pt modelId="{CA93A39C-A2F4-4E6A-B976-A6B90320388A}" type="pres">
      <dgm:prSet presAssocID="{A5C117F4-C15A-4F39-9E45-DD4127BAE47B}" presName="node" presStyleLbl="node1" presStyleIdx="5" presStyleCnt="9">
        <dgm:presLayoutVars>
          <dgm:bulletEnabled val="1"/>
        </dgm:presLayoutVars>
      </dgm:prSet>
      <dgm:spPr/>
    </dgm:pt>
    <dgm:pt modelId="{06AD6692-3C15-4E59-AFED-C666E0234359}" type="pres">
      <dgm:prSet presAssocID="{F7DD88DC-2405-44DC-8B84-89FF0CE9BD85}" presName="sibTrans" presStyleLbl="sibTrans2D1" presStyleIdx="5" presStyleCnt="8"/>
      <dgm:spPr/>
    </dgm:pt>
    <dgm:pt modelId="{82F33D80-ED7F-481E-AA0C-B37C82740678}" type="pres">
      <dgm:prSet presAssocID="{F7DD88DC-2405-44DC-8B84-89FF0CE9BD85}" presName="connectorText" presStyleLbl="sibTrans2D1" presStyleIdx="5" presStyleCnt="8"/>
      <dgm:spPr/>
    </dgm:pt>
    <dgm:pt modelId="{843FE4B0-6E21-438C-A08B-49FE2919A89B}" type="pres">
      <dgm:prSet presAssocID="{41B321BC-3EA2-437B-B9EC-58747B8EC164}" presName="node" presStyleLbl="node1" presStyleIdx="6" presStyleCnt="9">
        <dgm:presLayoutVars>
          <dgm:bulletEnabled val="1"/>
        </dgm:presLayoutVars>
      </dgm:prSet>
      <dgm:spPr/>
    </dgm:pt>
    <dgm:pt modelId="{02FB4F62-3A76-43E9-BB47-6AC86660ABDE}" type="pres">
      <dgm:prSet presAssocID="{4003A74B-AB40-4E24-ABF2-39AF7B4C8816}" presName="sibTrans" presStyleLbl="sibTrans2D1" presStyleIdx="6" presStyleCnt="8"/>
      <dgm:spPr/>
    </dgm:pt>
    <dgm:pt modelId="{AFCF8055-6067-4351-9AA2-9C35B99B6D5A}" type="pres">
      <dgm:prSet presAssocID="{4003A74B-AB40-4E24-ABF2-39AF7B4C8816}" presName="connectorText" presStyleLbl="sibTrans2D1" presStyleIdx="6" presStyleCnt="8"/>
      <dgm:spPr/>
    </dgm:pt>
    <dgm:pt modelId="{A70E2A81-CFD1-4AFB-9684-67C90E47E0FA}" type="pres">
      <dgm:prSet presAssocID="{2EB52772-5FB9-4392-838C-22D36F76F79A}" presName="node" presStyleLbl="node1" presStyleIdx="7" presStyleCnt="9">
        <dgm:presLayoutVars>
          <dgm:bulletEnabled val="1"/>
        </dgm:presLayoutVars>
      </dgm:prSet>
      <dgm:spPr/>
    </dgm:pt>
    <dgm:pt modelId="{C9D0730B-E26F-44FE-87DB-C38631BDC009}" type="pres">
      <dgm:prSet presAssocID="{2704711A-883F-4279-B0E6-3ED689BCD1EE}" presName="sibTrans" presStyleLbl="sibTrans2D1" presStyleIdx="7" presStyleCnt="8"/>
      <dgm:spPr/>
    </dgm:pt>
    <dgm:pt modelId="{50CD1CEA-E554-4638-826F-BFD6AC887C8A}" type="pres">
      <dgm:prSet presAssocID="{2704711A-883F-4279-B0E6-3ED689BCD1EE}" presName="connectorText" presStyleLbl="sibTrans2D1" presStyleIdx="7" presStyleCnt="8"/>
      <dgm:spPr/>
    </dgm:pt>
    <dgm:pt modelId="{54DFED1E-BBF7-4AC5-B844-76170AA38B01}" type="pres">
      <dgm:prSet presAssocID="{D3C599D9-B1E0-4C1B-B2A0-5D1587D1AE68}" presName="node" presStyleLbl="node1" presStyleIdx="8" presStyleCnt="9">
        <dgm:presLayoutVars>
          <dgm:bulletEnabled val="1"/>
        </dgm:presLayoutVars>
      </dgm:prSet>
      <dgm:spPr/>
    </dgm:pt>
  </dgm:ptLst>
  <dgm:cxnLst>
    <dgm:cxn modelId="{E4BA0907-798E-4F0F-8824-F70F78FB2512}" srcId="{4E569194-A134-4EEF-A9F4-13144897D9BD}" destId="{DAF022F6-4326-447E-ABA4-4ADD0937FD5B}" srcOrd="2" destOrd="0" parTransId="{5D2FAB12-2E06-42CD-8956-4B99567F500C}" sibTransId="{FBCEEE75-FFD1-4637-A94B-1CE24B09985E}"/>
    <dgm:cxn modelId="{9B7C1307-49EE-4888-A075-2767BDBB6995}" srcId="{4E569194-A134-4EEF-A9F4-13144897D9BD}" destId="{D3C599D9-B1E0-4C1B-B2A0-5D1587D1AE68}" srcOrd="8" destOrd="0" parTransId="{F809C64D-DE88-4505-83C4-59A1F537E629}" sibTransId="{B619752E-564B-4FEB-91A6-092F791E845F}"/>
    <dgm:cxn modelId="{5637DD10-BFD3-4C9B-8F42-003D0D7E6EEB}" type="presOf" srcId="{4003A74B-AB40-4E24-ABF2-39AF7B4C8816}" destId="{02FB4F62-3A76-43E9-BB47-6AC86660ABDE}" srcOrd="0" destOrd="0" presId="urn:microsoft.com/office/officeart/2005/8/layout/process5"/>
    <dgm:cxn modelId="{4E6ED517-0A31-4FE0-99CD-06C9B3AFF3CA}" srcId="{4E569194-A134-4EEF-A9F4-13144897D9BD}" destId="{9C825B63-E07A-4860-8919-FD6D233BD661}" srcOrd="4" destOrd="0" parTransId="{445C9499-0D06-4EF5-9B7A-9AE0A6E5FE56}" sibTransId="{ED6EF797-F92C-4C2B-BC99-C0D5A833D226}"/>
    <dgm:cxn modelId="{8CF2AE1A-99EA-4705-83D2-897F74351BEB}" type="presOf" srcId="{F7DD88DC-2405-44DC-8B84-89FF0CE9BD85}" destId="{06AD6692-3C15-4E59-AFED-C666E0234359}" srcOrd="0" destOrd="0" presId="urn:microsoft.com/office/officeart/2005/8/layout/process5"/>
    <dgm:cxn modelId="{C6BAB61A-1F02-49C4-B9C5-037571C8D72E}" type="presOf" srcId="{8B47EDDB-EA03-4032-806E-0184F9C34104}" destId="{90711867-5FCB-49F0-9BD2-629878010F69}" srcOrd="0" destOrd="0" presId="urn:microsoft.com/office/officeart/2005/8/layout/process5"/>
    <dgm:cxn modelId="{481E7D1B-E934-491C-A38C-1542150BB48E}" type="presOf" srcId="{4E569194-A134-4EEF-A9F4-13144897D9BD}" destId="{7A9F1CC8-8FAB-4CBA-B164-81B87E337383}" srcOrd="0" destOrd="0" presId="urn:microsoft.com/office/officeart/2005/8/layout/process5"/>
    <dgm:cxn modelId="{99A4371F-5218-4A6E-A78C-C04B177F2F9A}" type="presOf" srcId="{D3C599D9-B1E0-4C1B-B2A0-5D1587D1AE68}" destId="{54DFED1E-BBF7-4AC5-B844-76170AA38B01}" srcOrd="0" destOrd="0" presId="urn:microsoft.com/office/officeart/2005/8/layout/process5"/>
    <dgm:cxn modelId="{24FC4224-7F38-4A78-84E7-2A14AD1FDAF8}" type="presOf" srcId="{40BC27EA-AB72-4D28-8E60-9EF2837C2E6F}" destId="{17397D4D-53D7-4532-94D6-40F828890A80}" srcOrd="1" destOrd="0" presId="urn:microsoft.com/office/officeart/2005/8/layout/process5"/>
    <dgm:cxn modelId="{56CF1C25-0E6D-4211-B309-ECF462F1CAA6}" type="presOf" srcId="{40BC27EA-AB72-4D28-8E60-9EF2837C2E6F}" destId="{3F2C9BBA-57FE-4C57-A0C7-BB89C304EAE3}" srcOrd="0" destOrd="0" presId="urn:microsoft.com/office/officeart/2005/8/layout/process5"/>
    <dgm:cxn modelId="{3476DF40-D4CD-4EF7-A09C-A120694524C0}" type="presOf" srcId="{ED6EF797-F92C-4C2B-BC99-C0D5A833D226}" destId="{466DE7A6-E88E-4479-A8EF-A3AC1EC79DD7}" srcOrd="0" destOrd="0" presId="urn:microsoft.com/office/officeart/2005/8/layout/process5"/>
    <dgm:cxn modelId="{20BCFB5E-D7A2-41E3-8E6E-D01E883AC3BF}" type="presOf" srcId="{9C825B63-E07A-4860-8919-FD6D233BD661}" destId="{8A01577C-D526-480C-8297-E24609DCDEEF}" srcOrd="0" destOrd="0" presId="urn:microsoft.com/office/officeart/2005/8/layout/process5"/>
    <dgm:cxn modelId="{E17BBB60-7E92-4460-9BD7-6BC5BDB3DC27}" type="presOf" srcId="{4003A74B-AB40-4E24-ABF2-39AF7B4C8816}" destId="{AFCF8055-6067-4351-9AA2-9C35B99B6D5A}" srcOrd="1" destOrd="0" presId="urn:microsoft.com/office/officeart/2005/8/layout/process5"/>
    <dgm:cxn modelId="{A8C13846-3677-4BB2-A40E-AB417B5D4C58}" type="presOf" srcId="{FBCEEE75-FFD1-4637-A94B-1CE24B09985E}" destId="{1BF6E79E-2DCE-4AB5-B72D-0B8405A30A15}" srcOrd="1" destOrd="0" presId="urn:microsoft.com/office/officeart/2005/8/layout/process5"/>
    <dgm:cxn modelId="{A7F56D49-AA61-4644-9BC2-5379C33A0749}" srcId="{4E569194-A134-4EEF-A9F4-13144897D9BD}" destId="{292D057E-BFB5-4D23-B95E-5FAA058B6A36}" srcOrd="1" destOrd="0" parTransId="{03345A7D-F7D3-46E4-852E-7AB6EC586442}" sibTransId="{24DF4FCE-FF10-4E0C-BE72-FD113B518D4B}"/>
    <dgm:cxn modelId="{A7A25873-3C66-4953-A1A2-DFC88707B7FD}" type="presOf" srcId="{DAF022F6-4326-447E-ABA4-4ADD0937FD5B}" destId="{94CBB631-51F6-4634-8B99-B55A53150A10}" srcOrd="0" destOrd="0" presId="urn:microsoft.com/office/officeart/2005/8/layout/process5"/>
    <dgm:cxn modelId="{B903FB58-1855-49C1-8BB5-76A540BC5B68}" type="presOf" srcId="{319934CE-7C61-4946-8BAB-61AF6A205C15}" destId="{8F1D8403-9698-4708-8510-DAED4B55649E}" srcOrd="0" destOrd="0" presId="urn:microsoft.com/office/officeart/2005/8/layout/process5"/>
    <dgm:cxn modelId="{08A35A7A-2375-42A1-90F1-3438891C39BD}" srcId="{4E569194-A134-4EEF-A9F4-13144897D9BD}" destId="{41B321BC-3EA2-437B-B9EC-58747B8EC164}" srcOrd="6" destOrd="0" parTransId="{695A9EC3-3D7D-4987-B77A-7C9E20EFF8AF}" sibTransId="{4003A74B-AB40-4E24-ABF2-39AF7B4C8816}"/>
    <dgm:cxn modelId="{1184F97A-2D00-41C5-85E8-4456AAE7459A}" type="presOf" srcId="{24DF4FCE-FF10-4E0C-BE72-FD113B518D4B}" destId="{253309D8-4193-4C7A-8774-13F1D8FFB33C}" srcOrd="1" destOrd="0" presId="urn:microsoft.com/office/officeart/2005/8/layout/process5"/>
    <dgm:cxn modelId="{AEA1757F-8EB2-4F91-91D0-243286924B59}" type="presOf" srcId="{A5C117F4-C15A-4F39-9E45-DD4127BAE47B}" destId="{CA93A39C-A2F4-4E6A-B976-A6B90320388A}" srcOrd="0" destOrd="0" presId="urn:microsoft.com/office/officeart/2005/8/layout/process5"/>
    <dgm:cxn modelId="{463EB993-E8F2-415E-B0D7-29F01DBA54E3}" type="presOf" srcId="{319934CE-7C61-4946-8BAB-61AF6A205C15}" destId="{501B3539-BB24-45DB-BB4F-F17C0069378F}" srcOrd="1" destOrd="0" presId="urn:microsoft.com/office/officeart/2005/8/layout/process5"/>
    <dgm:cxn modelId="{2B686194-FDDA-4F2D-80B2-BD9721DD01D5}" type="presOf" srcId="{24DF4FCE-FF10-4E0C-BE72-FD113B518D4B}" destId="{BA21BE30-AEE1-4AAC-8A71-F28D3830F1A3}" srcOrd="0" destOrd="0" presId="urn:microsoft.com/office/officeart/2005/8/layout/process5"/>
    <dgm:cxn modelId="{7E98C094-8515-432B-A969-039B32FC2A61}" type="presOf" srcId="{2EB52772-5FB9-4392-838C-22D36F76F79A}" destId="{A70E2A81-CFD1-4AFB-9684-67C90E47E0FA}" srcOrd="0" destOrd="0" presId="urn:microsoft.com/office/officeart/2005/8/layout/process5"/>
    <dgm:cxn modelId="{441A5C98-5DB8-476F-81B9-FAF38FFFF49C}" srcId="{4E569194-A134-4EEF-A9F4-13144897D9BD}" destId="{E85A8E46-5F81-4362-B76B-5566CE55D0BE}" srcOrd="0" destOrd="0" parTransId="{16C55611-8F7D-4E57-8161-EEB0E894231E}" sibTransId="{40BC27EA-AB72-4D28-8E60-9EF2837C2E6F}"/>
    <dgm:cxn modelId="{CF3EDBA2-FADC-42C9-B3EB-D0C50382F36A}" type="presOf" srcId="{E85A8E46-5F81-4362-B76B-5566CE55D0BE}" destId="{31CA3935-7648-4E66-AADC-CED3B0444D34}" srcOrd="0" destOrd="0" presId="urn:microsoft.com/office/officeart/2005/8/layout/process5"/>
    <dgm:cxn modelId="{1AF411A6-8A06-46DB-894F-4E04A2333D27}" type="presOf" srcId="{41B321BC-3EA2-437B-B9EC-58747B8EC164}" destId="{843FE4B0-6E21-438C-A08B-49FE2919A89B}" srcOrd="0" destOrd="0" presId="urn:microsoft.com/office/officeart/2005/8/layout/process5"/>
    <dgm:cxn modelId="{C25ECFA7-22D8-4B3E-90DD-55F11182C4D4}" srcId="{4E569194-A134-4EEF-A9F4-13144897D9BD}" destId="{2EB52772-5FB9-4392-838C-22D36F76F79A}" srcOrd="7" destOrd="0" parTransId="{53DDADDC-52F9-4FAB-A5AA-AB2AB800BFF8}" sibTransId="{2704711A-883F-4279-B0E6-3ED689BCD1EE}"/>
    <dgm:cxn modelId="{8E4CF5C8-CCAD-463A-9BC7-2429972D1A06}" type="presOf" srcId="{2704711A-883F-4279-B0E6-3ED689BCD1EE}" destId="{50CD1CEA-E554-4638-826F-BFD6AC887C8A}" srcOrd="1" destOrd="0" presId="urn:microsoft.com/office/officeart/2005/8/layout/process5"/>
    <dgm:cxn modelId="{92F73ECA-7D49-4069-901E-E5B876DAE708}" type="presOf" srcId="{FBCEEE75-FFD1-4637-A94B-1CE24B09985E}" destId="{F9726053-5339-4B04-A98B-6DEB4ED9F1E3}" srcOrd="0" destOrd="0" presId="urn:microsoft.com/office/officeart/2005/8/layout/process5"/>
    <dgm:cxn modelId="{8B787DCF-9F43-48F5-869B-7195102787F4}" srcId="{4E569194-A134-4EEF-A9F4-13144897D9BD}" destId="{A5C117F4-C15A-4F39-9E45-DD4127BAE47B}" srcOrd="5" destOrd="0" parTransId="{C840FE82-328F-41B3-87E3-367F31BD573A}" sibTransId="{F7DD88DC-2405-44DC-8B84-89FF0CE9BD85}"/>
    <dgm:cxn modelId="{FE11DDD2-29C0-4059-83E1-36B73B7855A7}" type="presOf" srcId="{F7DD88DC-2405-44DC-8B84-89FF0CE9BD85}" destId="{82F33D80-ED7F-481E-AA0C-B37C82740678}" srcOrd="1" destOrd="0" presId="urn:microsoft.com/office/officeart/2005/8/layout/process5"/>
    <dgm:cxn modelId="{541992DB-D222-4D45-AF48-7BB0095E6004}" type="presOf" srcId="{ED6EF797-F92C-4C2B-BC99-C0D5A833D226}" destId="{3813F734-2FA6-4948-A3B6-E7B3838BCE1F}" srcOrd="1" destOrd="0" presId="urn:microsoft.com/office/officeart/2005/8/layout/process5"/>
    <dgm:cxn modelId="{1DD111DF-9ECD-434B-95D2-630672357DAD}" type="presOf" srcId="{292D057E-BFB5-4D23-B95E-5FAA058B6A36}" destId="{0260BE6E-5628-43DB-BB61-8FC773D2067F}" srcOrd="0" destOrd="0" presId="urn:microsoft.com/office/officeart/2005/8/layout/process5"/>
    <dgm:cxn modelId="{918A74E3-119C-47AE-8B1A-6BCB200B50D8}" type="presOf" srcId="{2704711A-883F-4279-B0E6-3ED689BCD1EE}" destId="{C9D0730B-E26F-44FE-87DB-C38631BDC009}" srcOrd="0" destOrd="0" presId="urn:microsoft.com/office/officeart/2005/8/layout/process5"/>
    <dgm:cxn modelId="{1C7B55F0-2841-4202-A60A-DF1D0B27EFBE}" srcId="{4E569194-A134-4EEF-A9F4-13144897D9BD}" destId="{8B47EDDB-EA03-4032-806E-0184F9C34104}" srcOrd="3" destOrd="0" parTransId="{37316E2C-CEA7-4D57-8BEE-F48EBDDD050D}" sibTransId="{319934CE-7C61-4946-8BAB-61AF6A205C15}"/>
    <dgm:cxn modelId="{24859E19-EFBE-4A43-86C7-AE9558A040DB}" type="presParOf" srcId="{7A9F1CC8-8FAB-4CBA-B164-81B87E337383}" destId="{31CA3935-7648-4E66-AADC-CED3B0444D34}" srcOrd="0" destOrd="0" presId="urn:microsoft.com/office/officeart/2005/8/layout/process5"/>
    <dgm:cxn modelId="{92ED54F7-E2DE-4B69-A45B-D3BFBCA351BC}" type="presParOf" srcId="{7A9F1CC8-8FAB-4CBA-B164-81B87E337383}" destId="{3F2C9BBA-57FE-4C57-A0C7-BB89C304EAE3}" srcOrd="1" destOrd="0" presId="urn:microsoft.com/office/officeart/2005/8/layout/process5"/>
    <dgm:cxn modelId="{AAE5B882-67BD-4E25-9C12-F7B40A542201}" type="presParOf" srcId="{3F2C9BBA-57FE-4C57-A0C7-BB89C304EAE3}" destId="{17397D4D-53D7-4532-94D6-40F828890A80}" srcOrd="0" destOrd="0" presId="urn:microsoft.com/office/officeart/2005/8/layout/process5"/>
    <dgm:cxn modelId="{C91ADE16-97B1-4866-BC28-38EDC18803ED}" type="presParOf" srcId="{7A9F1CC8-8FAB-4CBA-B164-81B87E337383}" destId="{0260BE6E-5628-43DB-BB61-8FC773D2067F}" srcOrd="2" destOrd="0" presId="urn:microsoft.com/office/officeart/2005/8/layout/process5"/>
    <dgm:cxn modelId="{2D67B138-3E0C-46C9-B05B-241FEAA2A79E}" type="presParOf" srcId="{7A9F1CC8-8FAB-4CBA-B164-81B87E337383}" destId="{BA21BE30-AEE1-4AAC-8A71-F28D3830F1A3}" srcOrd="3" destOrd="0" presId="urn:microsoft.com/office/officeart/2005/8/layout/process5"/>
    <dgm:cxn modelId="{901F66B0-0A2E-47DC-AF9D-3F646F442E3C}" type="presParOf" srcId="{BA21BE30-AEE1-4AAC-8A71-F28D3830F1A3}" destId="{253309D8-4193-4C7A-8774-13F1D8FFB33C}" srcOrd="0" destOrd="0" presId="urn:microsoft.com/office/officeart/2005/8/layout/process5"/>
    <dgm:cxn modelId="{96C9F72F-C989-4F11-BE6B-C83AAC497270}" type="presParOf" srcId="{7A9F1CC8-8FAB-4CBA-B164-81B87E337383}" destId="{94CBB631-51F6-4634-8B99-B55A53150A10}" srcOrd="4" destOrd="0" presId="urn:microsoft.com/office/officeart/2005/8/layout/process5"/>
    <dgm:cxn modelId="{05E51B55-0359-4FDC-89E4-5D074DE7232F}" type="presParOf" srcId="{7A9F1CC8-8FAB-4CBA-B164-81B87E337383}" destId="{F9726053-5339-4B04-A98B-6DEB4ED9F1E3}" srcOrd="5" destOrd="0" presId="urn:microsoft.com/office/officeart/2005/8/layout/process5"/>
    <dgm:cxn modelId="{8F08662C-D1B8-4EC4-822F-96223C8E682C}" type="presParOf" srcId="{F9726053-5339-4B04-A98B-6DEB4ED9F1E3}" destId="{1BF6E79E-2DCE-4AB5-B72D-0B8405A30A15}" srcOrd="0" destOrd="0" presId="urn:microsoft.com/office/officeart/2005/8/layout/process5"/>
    <dgm:cxn modelId="{0775269A-2CF7-433D-847E-00D989B70027}" type="presParOf" srcId="{7A9F1CC8-8FAB-4CBA-B164-81B87E337383}" destId="{90711867-5FCB-49F0-9BD2-629878010F69}" srcOrd="6" destOrd="0" presId="urn:microsoft.com/office/officeart/2005/8/layout/process5"/>
    <dgm:cxn modelId="{D11CD5B8-B39C-48A9-8ED8-3BE3CA657E2C}" type="presParOf" srcId="{7A9F1CC8-8FAB-4CBA-B164-81B87E337383}" destId="{8F1D8403-9698-4708-8510-DAED4B55649E}" srcOrd="7" destOrd="0" presId="urn:microsoft.com/office/officeart/2005/8/layout/process5"/>
    <dgm:cxn modelId="{038A2514-FAE8-4869-818F-06E8D056E37C}" type="presParOf" srcId="{8F1D8403-9698-4708-8510-DAED4B55649E}" destId="{501B3539-BB24-45DB-BB4F-F17C0069378F}" srcOrd="0" destOrd="0" presId="urn:microsoft.com/office/officeart/2005/8/layout/process5"/>
    <dgm:cxn modelId="{32B1C76A-06A8-4532-8EB2-4B6120081511}" type="presParOf" srcId="{7A9F1CC8-8FAB-4CBA-B164-81B87E337383}" destId="{8A01577C-D526-480C-8297-E24609DCDEEF}" srcOrd="8" destOrd="0" presId="urn:microsoft.com/office/officeart/2005/8/layout/process5"/>
    <dgm:cxn modelId="{FACBCD3E-37EE-40DF-A79F-CE564E8D9680}" type="presParOf" srcId="{7A9F1CC8-8FAB-4CBA-B164-81B87E337383}" destId="{466DE7A6-E88E-4479-A8EF-A3AC1EC79DD7}" srcOrd="9" destOrd="0" presId="urn:microsoft.com/office/officeart/2005/8/layout/process5"/>
    <dgm:cxn modelId="{D7672866-D647-41FC-91F4-EA41095A080C}" type="presParOf" srcId="{466DE7A6-E88E-4479-A8EF-A3AC1EC79DD7}" destId="{3813F734-2FA6-4948-A3B6-E7B3838BCE1F}" srcOrd="0" destOrd="0" presId="urn:microsoft.com/office/officeart/2005/8/layout/process5"/>
    <dgm:cxn modelId="{E9DE127E-67A6-4946-80FC-5B128CC03086}" type="presParOf" srcId="{7A9F1CC8-8FAB-4CBA-B164-81B87E337383}" destId="{CA93A39C-A2F4-4E6A-B976-A6B90320388A}" srcOrd="10" destOrd="0" presId="urn:microsoft.com/office/officeart/2005/8/layout/process5"/>
    <dgm:cxn modelId="{35CAD6CB-DC03-4823-AEF2-7A106F637F70}" type="presParOf" srcId="{7A9F1CC8-8FAB-4CBA-B164-81B87E337383}" destId="{06AD6692-3C15-4E59-AFED-C666E0234359}" srcOrd="11" destOrd="0" presId="urn:microsoft.com/office/officeart/2005/8/layout/process5"/>
    <dgm:cxn modelId="{69AB884A-2444-44CE-8380-E99A5EDE5FDC}" type="presParOf" srcId="{06AD6692-3C15-4E59-AFED-C666E0234359}" destId="{82F33D80-ED7F-481E-AA0C-B37C82740678}" srcOrd="0" destOrd="0" presId="urn:microsoft.com/office/officeart/2005/8/layout/process5"/>
    <dgm:cxn modelId="{EC7F1037-35D6-4384-86DE-813C6D9F2E10}" type="presParOf" srcId="{7A9F1CC8-8FAB-4CBA-B164-81B87E337383}" destId="{843FE4B0-6E21-438C-A08B-49FE2919A89B}" srcOrd="12" destOrd="0" presId="urn:microsoft.com/office/officeart/2005/8/layout/process5"/>
    <dgm:cxn modelId="{6FCBC1AA-230F-4F73-9DFF-022D9E60D694}" type="presParOf" srcId="{7A9F1CC8-8FAB-4CBA-B164-81B87E337383}" destId="{02FB4F62-3A76-43E9-BB47-6AC86660ABDE}" srcOrd="13" destOrd="0" presId="urn:microsoft.com/office/officeart/2005/8/layout/process5"/>
    <dgm:cxn modelId="{AF6A6761-3E0A-4ED4-889A-8494589E85A4}" type="presParOf" srcId="{02FB4F62-3A76-43E9-BB47-6AC86660ABDE}" destId="{AFCF8055-6067-4351-9AA2-9C35B99B6D5A}" srcOrd="0" destOrd="0" presId="urn:microsoft.com/office/officeart/2005/8/layout/process5"/>
    <dgm:cxn modelId="{1FB74EF0-860F-40FA-92EB-E5508AD408E3}" type="presParOf" srcId="{7A9F1CC8-8FAB-4CBA-B164-81B87E337383}" destId="{A70E2A81-CFD1-4AFB-9684-67C90E47E0FA}" srcOrd="14" destOrd="0" presId="urn:microsoft.com/office/officeart/2005/8/layout/process5"/>
    <dgm:cxn modelId="{DF1DD2D9-F31B-4CB1-AD3D-64DEB394346B}" type="presParOf" srcId="{7A9F1CC8-8FAB-4CBA-B164-81B87E337383}" destId="{C9D0730B-E26F-44FE-87DB-C38631BDC009}" srcOrd="15" destOrd="0" presId="urn:microsoft.com/office/officeart/2005/8/layout/process5"/>
    <dgm:cxn modelId="{EDE564DD-0499-46FF-8934-3CF6DA33FB58}" type="presParOf" srcId="{C9D0730B-E26F-44FE-87DB-C38631BDC009}" destId="{50CD1CEA-E554-4638-826F-BFD6AC887C8A}" srcOrd="0" destOrd="0" presId="urn:microsoft.com/office/officeart/2005/8/layout/process5"/>
    <dgm:cxn modelId="{C0C5573D-1B35-4346-8B8D-3E81338E00C9}" type="presParOf" srcId="{7A9F1CC8-8FAB-4CBA-B164-81B87E337383}" destId="{54DFED1E-BBF7-4AC5-B844-76170AA38B01}" srcOrd="1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21354F-EE67-437A-94E2-3258EFD43244}" type="doc">
      <dgm:prSet loTypeId="urn:microsoft.com/office/officeart/2005/8/layout/pyramid2" loCatId="list" qsTypeId="urn:microsoft.com/office/officeart/2005/8/quickstyle/simple5" qsCatId="simple" csTypeId="urn:microsoft.com/office/officeart/2005/8/colors/accent1_4" csCatId="accent1"/>
      <dgm:spPr/>
      <dgm:t>
        <a:bodyPr/>
        <a:lstStyle/>
        <a:p>
          <a:endParaRPr lang="en-IN"/>
        </a:p>
      </dgm:t>
    </dgm:pt>
    <dgm:pt modelId="{409F815F-95E1-40BF-A774-EC570E9F7F97}">
      <dgm:prSet custT="1"/>
      <dgm:spPr/>
      <dgm:t>
        <a:bodyPr/>
        <a:lstStyle/>
        <a:p>
          <a:r>
            <a:rPr lang="en-US" sz="1800" b="1" dirty="0"/>
            <a:t>Feature Detection and Representation:</a:t>
          </a:r>
          <a:endParaRPr lang="en-IN" sz="1800" dirty="0"/>
        </a:p>
      </dgm:t>
    </dgm:pt>
    <dgm:pt modelId="{5E68A5FE-19F9-42B8-9894-43516F7F6BFD}" type="parTrans" cxnId="{74149632-8238-4650-AC7A-D3C9C58B07D6}">
      <dgm:prSet/>
      <dgm:spPr/>
      <dgm:t>
        <a:bodyPr/>
        <a:lstStyle/>
        <a:p>
          <a:endParaRPr lang="en-IN"/>
        </a:p>
      </dgm:t>
    </dgm:pt>
    <dgm:pt modelId="{CB059720-B988-4697-9B20-902EBEEB345D}" type="sibTrans" cxnId="{74149632-8238-4650-AC7A-D3C9C58B07D6}">
      <dgm:prSet/>
      <dgm:spPr/>
      <dgm:t>
        <a:bodyPr/>
        <a:lstStyle/>
        <a:p>
          <a:endParaRPr lang="en-IN"/>
        </a:p>
      </dgm:t>
    </dgm:pt>
    <dgm:pt modelId="{E92F2EB8-54FC-4211-9C5C-684CCAC955A2}">
      <dgm:prSet custT="1"/>
      <dgm:spPr/>
      <dgm:t>
        <a:bodyPr/>
        <a:lstStyle/>
        <a:p>
          <a:r>
            <a:rPr lang="en-US" sz="1050" b="1" dirty="0"/>
            <a:t>Hierarchical Extraction:</a:t>
          </a:r>
          <a:r>
            <a:rPr lang="en-US" sz="1050" dirty="0"/>
            <a:t> CNNs in YOLO hierarchically extract features from images, capturing both low-level (e.g., edges) and high-level (e.g., object parts) information. This hierarchical approach allows YOLO to effectively identify and represent objects.</a:t>
          </a:r>
          <a:endParaRPr lang="en-IN" sz="1050" dirty="0"/>
        </a:p>
      </dgm:t>
    </dgm:pt>
    <dgm:pt modelId="{085EB4F4-615F-416F-8946-808F877FA5E9}" type="parTrans" cxnId="{59BCD1BE-0055-4DAD-896B-534D38AC8FC0}">
      <dgm:prSet/>
      <dgm:spPr/>
      <dgm:t>
        <a:bodyPr/>
        <a:lstStyle/>
        <a:p>
          <a:endParaRPr lang="en-IN"/>
        </a:p>
      </dgm:t>
    </dgm:pt>
    <dgm:pt modelId="{E199B802-BDDE-4BCE-B527-0BFD4C24B491}" type="sibTrans" cxnId="{59BCD1BE-0055-4DAD-896B-534D38AC8FC0}">
      <dgm:prSet/>
      <dgm:spPr/>
      <dgm:t>
        <a:bodyPr/>
        <a:lstStyle/>
        <a:p>
          <a:endParaRPr lang="en-IN"/>
        </a:p>
      </dgm:t>
    </dgm:pt>
    <dgm:pt modelId="{C7A34805-2EFF-4FDB-86D9-6E0DE3FBB5DD}">
      <dgm:prSet custT="1"/>
      <dgm:spPr/>
      <dgm:t>
        <a:bodyPr/>
        <a:lstStyle/>
        <a:p>
          <a:r>
            <a:rPr lang="en-US" sz="2000" b="1" dirty="0"/>
            <a:t>Real-Time Processing</a:t>
          </a:r>
          <a:r>
            <a:rPr lang="en-US" sz="800" b="1" dirty="0"/>
            <a:t>:</a:t>
          </a:r>
          <a:endParaRPr lang="en-IN" sz="800" dirty="0"/>
        </a:p>
      </dgm:t>
    </dgm:pt>
    <dgm:pt modelId="{2ACF038C-70DC-49C7-AAB9-2AB886DE56B6}" type="parTrans" cxnId="{55136A51-836B-49C2-BDA9-FDEAEB486EC1}">
      <dgm:prSet/>
      <dgm:spPr/>
      <dgm:t>
        <a:bodyPr/>
        <a:lstStyle/>
        <a:p>
          <a:endParaRPr lang="en-IN"/>
        </a:p>
      </dgm:t>
    </dgm:pt>
    <dgm:pt modelId="{3085A83D-A0BE-4E5D-8A68-1282F26E689F}" type="sibTrans" cxnId="{55136A51-836B-49C2-BDA9-FDEAEB486EC1}">
      <dgm:prSet/>
      <dgm:spPr/>
      <dgm:t>
        <a:bodyPr/>
        <a:lstStyle/>
        <a:p>
          <a:endParaRPr lang="en-IN"/>
        </a:p>
      </dgm:t>
    </dgm:pt>
    <dgm:pt modelId="{38F19090-CEE7-43B2-A4BA-F131B50F856D}">
      <dgm:prSet custT="1"/>
      <dgm:spPr/>
      <dgm:t>
        <a:bodyPr/>
        <a:lstStyle/>
        <a:p>
          <a:r>
            <a:rPr lang="en-US" sz="1000" b="1" dirty="0"/>
            <a:t>Mechanism:</a:t>
          </a:r>
          <a:r>
            <a:rPr lang="en-US" sz="1000" dirty="0"/>
            <a:t> YOLO’s architecture, which uses CNNs and pooling layers, enables real-time processing by reducing computational complexity and speeding up the detection process. The network’s ability to process the entire image in one pass contributes to its efficiency.</a:t>
          </a:r>
          <a:endParaRPr lang="en-IN" sz="1000" dirty="0"/>
        </a:p>
      </dgm:t>
    </dgm:pt>
    <dgm:pt modelId="{F2156405-6BC8-4B98-8742-E1D3BC37AC97}" type="parTrans" cxnId="{9C7E6E2B-A87D-43DD-ADF9-A10838ECC024}">
      <dgm:prSet/>
      <dgm:spPr/>
      <dgm:t>
        <a:bodyPr/>
        <a:lstStyle/>
        <a:p>
          <a:endParaRPr lang="en-IN"/>
        </a:p>
      </dgm:t>
    </dgm:pt>
    <dgm:pt modelId="{8101B3BC-7716-417B-8467-EB60C5280A4E}" type="sibTrans" cxnId="{9C7E6E2B-A87D-43DD-ADF9-A10838ECC024}">
      <dgm:prSet/>
      <dgm:spPr/>
      <dgm:t>
        <a:bodyPr/>
        <a:lstStyle/>
        <a:p>
          <a:endParaRPr lang="en-IN"/>
        </a:p>
      </dgm:t>
    </dgm:pt>
    <dgm:pt modelId="{DED3B15E-C97D-4C51-BD33-ACD71DDBE622}">
      <dgm:prSet custT="1"/>
      <dgm:spPr/>
      <dgm:t>
        <a:bodyPr/>
        <a:lstStyle/>
        <a:p>
          <a:r>
            <a:rPr lang="en-US" sz="1600" b="1" dirty="0"/>
            <a:t>Object Localization and Classification</a:t>
          </a:r>
          <a:r>
            <a:rPr lang="en-US" sz="900" b="1" dirty="0"/>
            <a:t>:</a:t>
          </a:r>
          <a:endParaRPr lang="en-IN" sz="900" dirty="0"/>
        </a:p>
      </dgm:t>
    </dgm:pt>
    <dgm:pt modelId="{A878B0E9-37C4-4933-8489-53F1715E253A}" type="parTrans" cxnId="{4301290C-6AAA-4827-A241-574506DEDCEE}">
      <dgm:prSet/>
      <dgm:spPr/>
      <dgm:t>
        <a:bodyPr/>
        <a:lstStyle/>
        <a:p>
          <a:endParaRPr lang="en-IN"/>
        </a:p>
      </dgm:t>
    </dgm:pt>
    <dgm:pt modelId="{2EB5C749-C63F-42C3-A079-5BAD921A6335}" type="sibTrans" cxnId="{4301290C-6AAA-4827-A241-574506DEDCEE}">
      <dgm:prSet/>
      <dgm:spPr/>
      <dgm:t>
        <a:bodyPr/>
        <a:lstStyle/>
        <a:p>
          <a:endParaRPr lang="en-IN"/>
        </a:p>
      </dgm:t>
    </dgm:pt>
    <dgm:pt modelId="{0D00A229-4DFF-4C8E-BF4B-33091CD2DD23}">
      <dgm:prSet custT="1"/>
      <dgm:spPr/>
      <dgm:t>
        <a:bodyPr/>
        <a:lstStyle/>
        <a:p>
          <a:r>
            <a:rPr lang="en-US" sz="1000" b="1" dirty="0"/>
            <a:t>Grid-Based Prediction:</a:t>
          </a:r>
          <a:r>
            <a:rPr lang="en-US" sz="1000" dirty="0"/>
            <a:t> YOLO divides the image into a grid and predicts bounding boxes and class probabilities for each grid cell. This grid-based approach simplifies the detection process and allows for simultaneous localization and classification of multiple objects.</a:t>
          </a:r>
          <a:endParaRPr lang="en-IN" sz="1000" dirty="0"/>
        </a:p>
      </dgm:t>
    </dgm:pt>
    <dgm:pt modelId="{EE3694E4-60E7-4D63-9494-FE799BC7F945}" type="parTrans" cxnId="{C95828D9-FD0B-402F-AAD0-9C5C815BA8FE}">
      <dgm:prSet/>
      <dgm:spPr/>
      <dgm:t>
        <a:bodyPr/>
        <a:lstStyle/>
        <a:p>
          <a:endParaRPr lang="en-IN"/>
        </a:p>
      </dgm:t>
    </dgm:pt>
    <dgm:pt modelId="{DB0C8C65-CAEF-4B48-9323-9270C4658BA0}" type="sibTrans" cxnId="{C95828D9-FD0B-402F-AAD0-9C5C815BA8FE}">
      <dgm:prSet/>
      <dgm:spPr/>
      <dgm:t>
        <a:bodyPr/>
        <a:lstStyle/>
        <a:p>
          <a:endParaRPr lang="en-IN"/>
        </a:p>
      </dgm:t>
    </dgm:pt>
    <dgm:pt modelId="{A07DFC74-36BF-4965-AECC-4022D59D0787}">
      <dgm:prSet custT="1"/>
      <dgm:spPr/>
      <dgm:t>
        <a:bodyPr/>
        <a:lstStyle/>
        <a:p>
          <a:r>
            <a:rPr lang="en-US" sz="1600" b="1" dirty="0"/>
            <a:t>Use of Anchor Boxes:</a:t>
          </a:r>
          <a:endParaRPr lang="en-IN" sz="1600" dirty="0"/>
        </a:p>
      </dgm:t>
    </dgm:pt>
    <dgm:pt modelId="{0912103A-1E7D-4BFB-A531-B593586C2F6B}" type="parTrans" cxnId="{52D698FF-2E77-4209-A2B3-9284C0F3901D}">
      <dgm:prSet/>
      <dgm:spPr/>
      <dgm:t>
        <a:bodyPr/>
        <a:lstStyle/>
        <a:p>
          <a:endParaRPr lang="en-IN"/>
        </a:p>
      </dgm:t>
    </dgm:pt>
    <dgm:pt modelId="{3B8B2B44-9A53-4EAF-892B-2A8793A9D503}" type="sibTrans" cxnId="{52D698FF-2E77-4209-A2B3-9284C0F3901D}">
      <dgm:prSet/>
      <dgm:spPr/>
      <dgm:t>
        <a:bodyPr/>
        <a:lstStyle/>
        <a:p>
          <a:endParaRPr lang="en-IN"/>
        </a:p>
      </dgm:t>
    </dgm:pt>
    <dgm:pt modelId="{D50A6188-3110-4680-88F3-93EE4F415146}">
      <dgm:prSet custT="1"/>
      <dgm:spPr/>
      <dgm:t>
        <a:bodyPr/>
        <a:lstStyle/>
        <a:p>
          <a:r>
            <a:rPr lang="en-US" sz="1200" b="1" dirty="0"/>
            <a:t>Purpose:</a:t>
          </a:r>
          <a:r>
            <a:rPr lang="en-US" sz="1200" dirty="0"/>
            <a:t> Anchor boxes help YOLO handle objects of various sizes and shapes. By predicting multiple bounding boxes within each grid cell, YOLO can effectively detect and classify overlapping objects.</a:t>
          </a:r>
          <a:endParaRPr lang="en-IN" sz="1200" dirty="0"/>
        </a:p>
      </dgm:t>
    </dgm:pt>
    <dgm:pt modelId="{980C80EB-5253-4201-B2C8-2C1C385683F8}" type="parTrans" cxnId="{85DF047A-5646-4973-A342-D17DAD1CA34C}">
      <dgm:prSet/>
      <dgm:spPr/>
      <dgm:t>
        <a:bodyPr/>
        <a:lstStyle/>
        <a:p>
          <a:endParaRPr lang="en-IN"/>
        </a:p>
      </dgm:t>
    </dgm:pt>
    <dgm:pt modelId="{3C09B8A1-BF17-4311-846B-88F9FAB78832}" type="sibTrans" cxnId="{85DF047A-5646-4973-A342-D17DAD1CA34C}">
      <dgm:prSet/>
      <dgm:spPr/>
      <dgm:t>
        <a:bodyPr/>
        <a:lstStyle/>
        <a:p>
          <a:endParaRPr lang="en-IN"/>
        </a:p>
      </dgm:t>
    </dgm:pt>
    <dgm:pt modelId="{E87AEFCB-F4F3-49BC-848A-3810820B42B5}" type="pres">
      <dgm:prSet presAssocID="{BC21354F-EE67-437A-94E2-3258EFD43244}" presName="compositeShape" presStyleCnt="0">
        <dgm:presLayoutVars>
          <dgm:dir/>
          <dgm:resizeHandles/>
        </dgm:presLayoutVars>
      </dgm:prSet>
      <dgm:spPr/>
    </dgm:pt>
    <dgm:pt modelId="{21A9FF72-D5ED-43D4-BBC8-D70B205BB55F}" type="pres">
      <dgm:prSet presAssocID="{BC21354F-EE67-437A-94E2-3258EFD43244}" presName="pyramid" presStyleLbl="node1" presStyleIdx="0" presStyleCnt="1"/>
      <dgm:spPr/>
    </dgm:pt>
    <dgm:pt modelId="{79FA04DC-9BFF-468E-BA72-FB03F3D6D1CE}" type="pres">
      <dgm:prSet presAssocID="{BC21354F-EE67-437A-94E2-3258EFD43244}" presName="theList" presStyleCnt="0"/>
      <dgm:spPr/>
    </dgm:pt>
    <dgm:pt modelId="{E3914884-E9CF-4E15-ACF8-1E77AE308DEE}" type="pres">
      <dgm:prSet presAssocID="{409F815F-95E1-40BF-A774-EC570E9F7F97}" presName="aNode" presStyleLbl="fgAcc1" presStyleIdx="0" presStyleCnt="8">
        <dgm:presLayoutVars>
          <dgm:bulletEnabled val="1"/>
        </dgm:presLayoutVars>
      </dgm:prSet>
      <dgm:spPr/>
    </dgm:pt>
    <dgm:pt modelId="{8770B4A3-5ED9-4B42-83B1-2011D4F89A2B}" type="pres">
      <dgm:prSet presAssocID="{409F815F-95E1-40BF-A774-EC570E9F7F97}" presName="aSpace" presStyleCnt="0"/>
      <dgm:spPr/>
    </dgm:pt>
    <dgm:pt modelId="{C0373FD9-D19B-4615-94B2-324F832E01E3}" type="pres">
      <dgm:prSet presAssocID="{E92F2EB8-54FC-4211-9C5C-684CCAC955A2}" presName="aNode" presStyleLbl="fgAcc1" presStyleIdx="1" presStyleCnt="8">
        <dgm:presLayoutVars>
          <dgm:bulletEnabled val="1"/>
        </dgm:presLayoutVars>
      </dgm:prSet>
      <dgm:spPr/>
    </dgm:pt>
    <dgm:pt modelId="{5595E065-39CA-492C-8F71-AD7931B4A404}" type="pres">
      <dgm:prSet presAssocID="{E92F2EB8-54FC-4211-9C5C-684CCAC955A2}" presName="aSpace" presStyleCnt="0"/>
      <dgm:spPr/>
    </dgm:pt>
    <dgm:pt modelId="{154DF10B-9A42-4FF7-BFA6-8BE1B58CB87F}" type="pres">
      <dgm:prSet presAssocID="{C7A34805-2EFF-4FDB-86D9-6E0DE3FBB5DD}" presName="aNode" presStyleLbl="fgAcc1" presStyleIdx="2" presStyleCnt="8">
        <dgm:presLayoutVars>
          <dgm:bulletEnabled val="1"/>
        </dgm:presLayoutVars>
      </dgm:prSet>
      <dgm:spPr/>
    </dgm:pt>
    <dgm:pt modelId="{627EA0F7-D0FF-4FE1-B337-A548A4D75E60}" type="pres">
      <dgm:prSet presAssocID="{C7A34805-2EFF-4FDB-86D9-6E0DE3FBB5DD}" presName="aSpace" presStyleCnt="0"/>
      <dgm:spPr/>
    </dgm:pt>
    <dgm:pt modelId="{C55374E3-E339-40B9-BD29-9116DCF97297}" type="pres">
      <dgm:prSet presAssocID="{38F19090-CEE7-43B2-A4BA-F131B50F856D}" presName="aNode" presStyleLbl="fgAcc1" presStyleIdx="3" presStyleCnt="8">
        <dgm:presLayoutVars>
          <dgm:bulletEnabled val="1"/>
        </dgm:presLayoutVars>
      </dgm:prSet>
      <dgm:spPr/>
    </dgm:pt>
    <dgm:pt modelId="{8E0CD849-EE3C-4DF1-A636-358732A28FD3}" type="pres">
      <dgm:prSet presAssocID="{38F19090-CEE7-43B2-A4BA-F131B50F856D}" presName="aSpace" presStyleCnt="0"/>
      <dgm:spPr/>
    </dgm:pt>
    <dgm:pt modelId="{E0E7E975-2AFB-4E74-8CC5-919334829A4F}" type="pres">
      <dgm:prSet presAssocID="{DED3B15E-C97D-4C51-BD33-ACD71DDBE622}" presName="aNode" presStyleLbl="fgAcc1" presStyleIdx="4" presStyleCnt="8" custLinFactNeighborX="-859" custLinFactNeighborY="27108">
        <dgm:presLayoutVars>
          <dgm:bulletEnabled val="1"/>
        </dgm:presLayoutVars>
      </dgm:prSet>
      <dgm:spPr/>
    </dgm:pt>
    <dgm:pt modelId="{26AF8251-8D60-4C8A-8140-DC568C61F61D}" type="pres">
      <dgm:prSet presAssocID="{DED3B15E-C97D-4C51-BD33-ACD71DDBE622}" presName="aSpace" presStyleCnt="0"/>
      <dgm:spPr/>
    </dgm:pt>
    <dgm:pt modelId="{2701427B-21FC-449A-9BF6-83757F879ABB}" type="pres">
      <dgm:prSet presAssocID="{0D00A229-4DFF-4C8E-BF4B-33091CD2DD23}" presName="aNode" presStyleLbl="fgAcc1" presStyleIdx="5" presStyleCnt="8">
        <dgm:presLayoutVars>
          <dgm:bulletEnabled val="1"/>
        </dgm:presLayoutVars>
      </dgm:prSet>
      <dgm:spPr/>
    </dgm:pt>
    <dgm:pt modelId="{69B49A0B-D201-48FD-AEEA-3E921991E2D8}" type="pres">
      <dgm:prSet presAssocID="{0D00A229-4DFF-4C8E-BF4B-33091CD2DD23}" presName="aSpace" presStyleCnt="0"/>
      <dgm:spPr/>
    </dgm:pt>
    <dgm:pt modelId="{C276ECFC-2647-4147-A8A8-14E884999440}" type="pres">
      <dgm:prSet presAssocID="{A07DFC74-36BF-4965-AECC-4022D59D0787}" presName="aNode" presStyleLbl="fgAcc1" presStyleIdx="6" presStyleCnt="8">
        <dgm:presLayoutVars>
          <dgm:bulletEnabled val="1"/>
        </dgm:presLayoutVars>
      </dgm:prSet>
      <dgm:spPr/>
    </dgm:pt>
    <dgm:pt modelId="{6F5D1F28-C5D0-4038-863C-DFABF76AB419}" type="pres">
      <dgm:prSet presAssocID="{A07DFC74-36BF-4965-AECC-4022D59D0787}" presName="aSpace" presStyleCnt="0"/>
      <dgm:spPr/>
    </dgm:pt>
    <dgm:pt modelId="{6584A8E3-10C9-424E-9EF2-9C08BF5470B9}" type="pres">
      <dgm:prSet presAssocID="{D50A6188-3110-4680-88F3-93EE4F415146}" presName="aNode" presStyleLbl="fgAcc1" presStyleIdx="7" presStyleCnt="8">
        <dgm:presLayoutVars>
          <dgm:bulletEnabled val="1"/>
        </dgm:presLayoutVars>
      </dgm:prSet>
      <dgm:spPr/>
    </dgm:pt>
    <dgm:pt modelId="{8CAB1F5E-02A9-4764-AA3D-90CD048B6CC2}" type="pres">
      <dgm:prSet presAssocID="{D50A6188-3110-4680-88F3-93EE4F415146}" presName="aSpace" presStyleCnt="0"/>
      <dgm:spPr/>
    </dgm:pt>
  </dgm:ptLst>
  <dgm:cxnLst>
    <dgm:cxn modelId="{4301290C-6AAA-4827-A241-574506DEDCEE}" srcId="{BC21354F-EE67-437A-94E2-3258EFD43244}" destId="{DED3B15E-C97D-4C51-BD33-ACD71DDBE622}" srcOrd="4" destOrd="0" parTransId="{A878B0E9-37C4-4933-8489-53F1715E253A}" sibTransId="{2EB5C749-C63F-42C3-A079-5BAD921A6335}"/>
    <dgm:cxn modelId="{DF705523-B521-45F6-874D-13C76B3165CF}" type="presOf" srcId="{0D00A229-4DFF-4C8E-BF4B-33091CD2DD23}" destId="{2701427B-21FC-449A-9BF6-83757F879ABB}" srcOrd="0" destOrd="0" presId="urn:microsoft.com/office/officeart/2005/8/layout/pyramid2"/>
    <dgm:cxn modelId="{9C7E6E2B-A87D-43DD-ADF9-A10838ECC024}" srcId="{BC21354F-EE67-437A-94E2-3258EFD43244}" destId="{38F19090-CEE7-43B2-A4BA-F131B50F856D}" srcOrd="3" destOrd="0" parTransId="{F2156405-6BC8-4B98-8742-E1D3BC37AC97}" sibTransId="{8101B3BC-7716-417B-8467-EB60C5280A4E}"/>
    <dgm:cxn modelId="{74149632-8238-4650-AC7A-D3C9C58B07D6}" srcId="{BC21354F-EE67-437A-94E2-3258EFD43244}" destId="{409F815F-95E1-40BF-A774-EC570E9F7F97}" srcOrd="0" destOrd="0" parTransId="{5E68A5FE-19F9-42B8-9894-43516F7F6BFD}" sibTransId="{CB059720-B988-4697-9B20-902EBEEB345D}"/>
    <dgm:cxn modelId="{FC5DA85C-BBB7-400C-AFE5-500FCFC26F53}" type="presOf" srcId="{BC21354F-EE67-437A-94E2-3258EFD43244}" destId="{E87AEFCB-F4F3-49BC-848A-3810820B42B5}" srcOrd="0" destOrd="0" presId="urn:microsoft.com/office/officeart/2005/8/layout/pyramid2"/>
    <dgm:cxn modelId="{5537E55C-CAE9-48A8-AEF0-FB3799D36A17}" type="presOf" srcId="{409F815F-95E1-40BF-A774-EC570E9F7F97}" destId="{E3914884-E9CF-4E15-ACF8-1E77AE308DEE}" srcOrd="0" destOrd="0" presId="urn:microsoft.com/office/officeart/2005/8/layout/pyramid2"/>
    <dgm:cxn modelId="{7EA9E46E-1AD3-439A-8FB4-5F9B96BEB5D6}" type="presOf" srcId="{DED3B15E-C97D-4C51-BD33-ACD71DDBE622}" destId="{E0E7E975-2AFB-4E74-8CC5-919334829A4F}" srcOrd="0" destOrd="0" presId="urn:microsoft.com/office/officeart/2005/8/layout/pyramid2"/>
    <dgm:cxn modelId="{55136A51-836B-49C2-BDA9-FDEAEB486EC1}" srcId="{BC21354F-EE67-437A-94E2-3258EFD43244}" destId="{C7A34805-2EFF-4FDB-86D9-6E0DE3FBB5DD}" srcOrd="2" destOrd="0" parTransId="{2ACF038C-70DC-49C7-AAB9-2AB886DE56B6}" sibTransId="{3085A83D-A0BE-4E5D-8A68-1282F26E689F}"/>
    <dgm:cxn modelId="{85DF047A-5646-4973-A342-D17DAD1CA34C}" srcId="{BC21354F-EE67-437A-94E2-3258EFD43244}" destId="{D50A6188-3110-4680-88F3-93EE4F415146}" srcOrd="7" destOrd="0" parTransId="{980C80EB-5253-4201-B2C8-2C1C385683F8}" sibTransId="{3C09B8A1-BF17-4311-846B-88F9FAB78832}"/>
    <dgm:cxn modelId="{6D48EC8E-9482-44CB-9673-DB92CCA77636}" type="presOf" srcId="{C7A34805-2EFF-4FDB-86D9-6E0DE3FBB5DD}" destId="{154DF10B-9A42-4FF7-BFA6-8BE1B58CB87F}" srcOrd="0" destOrd="0" presId="urn:microsoft.com/office/officeart/2005/8/layout/pyramid2"/>
    <dgm:cxn modelId="{7D879597-1297-4962-BFAA-75F4AB04E74A}" type="presOf" srcId="{D50A6188-3110-4680-88F3-93EE4F415146}" destId="{6584A8E3-10C9-424E-9EF2-9C08BF5470B9}" srcOrd="0" destOrd="0" presId="urn:microsoft.com/office/officeart/2005/8/layout/pyramid2"/>
    <dgm:cxn modelId="{DFBF20B2-7B01-46FD-89A0-B15D58B734DA}" type="presOf" srcId="{E92F2EB8-54FC-4211-9C5C-684CCAC955A2}" destId="{C0373FD9-D19B-4615-94B2-324F832E01E3}" srcOrd="0" destOrd="0" presId="urn:microsoft.com/office/officeart/2005/8/layout/pyramid2"/>
    <dgm:cxn modelId="{59BCD1BE-0055-4DAD-896B-534D38AC8FC0}" srcId="{BC21354F-EE67-437A-94E2-3258EFD43244}" destId="{E92F2EB8-54FC-4211-9C5C-684CCAC955A2}" srcOrd="1" destOrd="0" parTransId="{085EB4F4-615F-416F-8946-808F877FA5E9}" sibTransId="{E199B802-BDDE-4BCE-B527-0BFD4C24B491}"/>
    <dgm:cxn modelId="{C45819D2-48E6-4CB2-A775-860E832C641C}" type="presOf" srcId="{A07DFC74-36BF-4965-AECC-4022D59D0787}" destId="{C276ECFC-2647-4147-A8A8-14E884999440}" srcOrd="0" destOrd="0" presId="urn:microsoft.com/office/officeart/2005/8/layout/pyramid2"/>
    <dgm:cxn modelId="{C95828D9-FD0B-402F-AAD0-9C5C815BA8FE}" srcId="{BC21354F-EE67-437A-94E2-3258EFD43244}" destId="{0D00A229-4DFF-4C8E-BF4B-33091CD2DD23}" srcOrd="5" destOrd="0" parTransId="{EE3694E4-60E7-4D63-9494-FE799BC7F945}" sibTransId="{DB0C8C65-CAEF-4B48-9323-9270C4658BA0}"/>
    <dgm:cxn modelId="{A95356FB-199D-4F37-ADEF-011EA581345E}" type="presOf" srcId="{38F19090-CEE7-43B2-A4BA-F131B50F856D}" destId="{C55374E3-E339-40B9-BD29-9116DCF97297}" srcOrd="0" destOrd="0" presId="urn:microsoft.com/office/officeart/2005/8/layout/pyramid2"/>
    <dgm:cxn modelId="{52D698FF-2E77-4209-A2B3-9284C0F3901D}" srcId="{BC21354F-EE67-437A-94E2-3258EFD43244}" destId="{A07DFC74-36BF-4965-AECC-4022D59D0787}" srcOrd="6" destOrd="0" parTransId="{0912103A-1E7D-4BFB-A531-B593586C2F6B}" sibTransId="{3B8B2B44-9A53-4EAF-892B-2A8793A9D503}"/>
    <dgm:cxn modelId="{D93A40F9-B0F2-477A-95E3-3CB437E0143B}" type="presParOf" srcId="{E87AEFCB-F4F3-49BC-848A-3810820B42B5}" destId="{21A9FF72-D5ED-43D4-BBC8-D70B205BB55F}" srcOrd="0" destOrd="0" presId="urn:microsoft.com/office/officeart/2005/8/layout/pyramid2"/>
    <dgm:cxn modelId="{C697B39D-5A2A-4F96-9581-C98BF53938B0}" type="presParOf" srcId="{E87AEFCB-F4F3-49BC-848A-3810820B42B5}" destId="{79FA04DC-9BFF-468E-BA72-FB03F3D6D1CE}" srcOrd="1" destOrd="0" presId="urn:microsoft.com/office/officeart/2005/8/layout/pyramid2"/>
    <dgm:cxn modelId="{5B2D7D80-4FF6-418E-89F1-946BE8935D0F}" type="presParOf" srcId="{79FA04DC-9BFF-468E-BA72-FB03F3D6D1CE}" destId="{E3914884-E9CF-4E15-ACF8-1E77AE308DEE}" srcOrd="0" destOrd="0" presId="urn:microsoft.com/office/officeart/2005/8/layout/pyramid2"/>
    <dgm:cxn modelId="{6A027D6F-596C-4E9E-A6BD-E024F8BE72FA}" type="presParOf" srcId="{79FA04DC-9BFF-468E-BA72-FB03F3D6D1CE}" destId="{8770B4A3-5ED9-4B42-83B1-2011D4F89A2B}" srcOrd="1" destOrd="0" presId="urn:microsoft.com/office/officeart/2005/8/layout/pyramid2"/>
    <dgm:cxn modelId="{8FC7341D-4B07-4D8E-9EB6-380CB94CCACF}" type="presParOf" srcId="{79FA04DC-9BFF-468E-BA72-FB03F3D6D1CE}" destId="{C0373FD9-D19B-4615-94B2-324F832E01E3}" srcOrd="2" destOrd="0" presId="urn:microsoft.com/office/officeart/2005/8/layout/pyramid2"/>
    <dgm:cxn modelId="{4F40F485-FE19-42CF-ABCE-FDEE7B7CB395}" type="presParOf" srcId="{79FA04DC-9BFF-468E-BA72-FB03F3D6D1CE}" destId="{5595E065-39CA-492C-8F71-AD7931B4A404}" srcOrd="3" destOrd="0" presId="urn:microsoft.com/office/officeart/2005/8/layout/pyramid2"/>
    <dgm:cxn modelId="{F6CA7657-D2E6-48A4-950D-5CA24B5B7C7C}" type="presParOf" srcId="{79FA04DC-9BFF-468E-BA72-FB03F3D6D1CE}" destId="{154DF10B-9A42-4FF7-BFA6-8BE1B58CB87F}" srcOrd="4" destOrd="0" presId="urn:microsoft.com/office/officeart/2005/8/layout/pyramid2"/>
    <dgm:cxn modelId="{53637712-E82D-4FF3-86A8-76831949F407}" type="presParOf" srcId="{79FA04DC-9BFF-468E-BA72-FB03F3D6D1CE}" destId="{627EA0F7-D0FF-4FE1-B337-A548A4D75E60}" srcOrd="5" destOrd="0" presId="urn:microsoft.com/office/officeart/2005/8/layout/pyramid2"/>
    <dgm:cxn modelId="{167396AF-0F78-434B-880E-117ABBEDED3B}" type="presParOf" srcId="{79FA04DC-9BFF-468E-BA72-FB03F3D6D1CE}" destId="{C55374E3-E339-40B9-BD29-9116DCF97297}" srcOrd="6" destOrd="0" presId="urn:microsoft.com/office/officeart/2005/8/layout/pyramid2"/>
    <dgm:cxn modelId="{34912E6D-FEA2-4913-8253-1B6FBEC98FFF}" type="presParOf" srcId="{79FA04DC-9BFF-468E-BA72-FB03F3D6D1CE}" destId="{8E0CD849-EE3C-4DF1-A636-358732A28FD3}" srcOrd="7" destOrd="0" presId="urn:microsoft.com/office/officeart/2005/8/layout/pyramid2"/>
    <dgm:cxn modelId="{2B0AE65A-E519-4E52-95D4-0EADB9000091}" type="presParOf" srcId="{79FA04DC-9BFF-468E-BA72-FB03F3D6D1CE}" destId="{E0E7E975-2AFB-4E74-8CC5-919334829A4F}" srcOrd="8" destOrd="0" presId="urn:microsoft.com/office/officeart/2005/8/layout/pyramid2"/>
    <dgm:cxn modelId="{315567B9-34C4-41AE-A26E-E8FAB39F3F08}" type="presParOf" srcId="{79FA04DC-9BFF-468E-BA72-FB03F3D6D1CE}" destId="{26AF8251-8D60-4C8A-8140-DC568C61F61D}" srcOrd="9" destOrd="0" presId="urn:microsoft.com/office/officeart/2005/8/layout/pyramid2"/>
    <dgm:cxn modelId="{46A385DB-CEB2-46A2-8A8D-3FFE0D66F845}" type="presParOf" srcId="{79FA04DC-9BFF-468E-BA72-FB03F3D6D1CE}" destId="{2701427B-21FC-449A-9BF6-83757F879ABB}" srcOrd="10" destOrd="0" presId="urn:microsoft.com/office/officeart/2005/8/layout/pyramid2"/>
    <dgm:cxn modelId="{9AFE35AB-16A3-4B9D-BA85-DE37949DA9D0}" type="presParOf" srcId="{79FA04DC-9BFF-468E-BA72-FB03F3D6D1CE}" destId="{69B49A0B-D201-48FD-AEEA-3E921991E2D8}" srcOrd="11" destOrd="0" presId="urn:microsoft.com/office/officeart/2005/8/layout/pyramid2"/>
    <dgm:cxn modelId="{26211D95-2ABF-40A6-95E7-933182AB9F70}" type="presParOf" srcId="{79FA04DC-9BFF-468E-BA72-FB03F3D6D1CE}" destId="{C276ECFC-2647-4147-A8A8-14E884999440}" srcOrd="12" destOrd="0" presId="urn:microsoft.com/office/officeart/2005/8/layout/pyramid2"/>
    <dgm:cxn modelId="{1B9413D7-C153-4E1E-B5A9-235B74060CDF}" type="presParOf" srcId="{79FA04DC-9BFF-468E-BA72-FB03F3D6D1CE}" destId="{6F5D1F28-C5D0-4038-863C-DFABF76AB419}" srcOrd="13" destOrd="0" presId="urn:microsoft.com/office/officeart/2005/8/layout/pyramid2"/>
    <dgm:cxn modelId="{5073D3F0-F932-46F4-B333-A2DE434459FB}" type="presParOf" srcId="{79FA04DC-9BFF-468E-BA72-FB03F3D6D1CE}" destId="{6584A8E3-10C9-424E-9EF2-9C08BF5470B9}" srcOrd="14" destOrd="0" presId="urn:microsoft.com/office/officeart/2005/8/layout/pyramid2"/>
    <dgm:cxn modelId="{CBE6B1CE-EAE2-46C4-9149-7179F7911C4A}" type="presParOf" srcId="{79FA04DC-9BFF-468E-BA72-FB03F3D6D1CE}" destId="{8CAB1F5E-02A9-4764-AA3D-90CD048B6CC2}" srcOrd="1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8F99E3-9DAB-4AD4-8E72-65CD90777CAF}"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IN"/>
        </a:p>
      </dgm:t>
    </dgm:pt>
    <dgm:pt modelId="{61913654-D5B3-40BD-8FF8-63045025CCC7}">
      <dgm:prSet/>
      <dgm:spPr/>
      <dgm:t>
        <a:bodyPr/>
        <a:lstStyle/>
        <a:p>
          <a:r>
            <a:rPr lang="en-US"/>
            <a:t>the YOLO algorithm is a powerful and efficient tool for object detection. Its ability to process images in real-time and detect multiple objects makes it ideal for various applications. Beyond self-driving cars, YOLO is used in security systems, robotics, and even medical imaging. As research continues, we can expect further improvements to YOLO and its applications in even more fields. </a:t>
          </a:r>
          <a:endParaRPr lang="en-IN"/>
        </a:p>
      </dgm:t>
    </dgm:pt>
    <dgm:pt modelId="{BE2C9720-CB19-4C10-AD62-A4014779A24D}" type="parTrans" cxnId="{E90ACF0F-0E36-460B-9BF6-AC96F1CADDBD}">
      <dgm:prSet/>
      <dgm:spPr/>
      <dgm:t>
        <a:bodyPr/>
        <a:lstStyle/>
        <a:p>
          <a:endParaRPr lang="en-IN"/>
        </a:p>
      </dgm:t>
    </dgm:pt>
    <dgm:pt modelId="{5764CC28-0B84-49E7-B2B5-D4A6ADD8EE03}" type="sibTrans" cxnId="{E90ACF0F-0E36-460B-9BF6-AC96F1CADDBD}">
      <dgm:prSet/>
      <dgm:spPr/>
      <dgm:t>
        <a:bodyPr/>
        <a:lstStyle/>
        <a:p>
          <a:endParaRPr lang="en-IN"/>
        </a:p>
      </dgm:t>
    </dgm:pt>
    <dgm:pt modelId="{418A7110-EC8F-481A-88F5-E76C1AD8763F}" type="pres">
      <dgm:prSet presAssocID="{0D8F99E3-9DAB-4AD4-8E72-65CD90777CAF}" presName="linear" presStyleCnt="0">
        <dgm:presLayoutVars>
          <dgm:animLvl val="lvl"/>
          <dgm:resizeHandles val="exact"/>
        </dgm:presLayoutVars>
      </dgm:prSet>
      <dgm:spPr/>
    </dgm:pt>
    <dgm:pt modelId="{D88142B8-769C-4A47-84DA-1752AD2BD63D}" type="pres">
      <dgm:prSet presAssocID="{61913654-D5B3-40BD-8FF8-63045025CCC7}" presName="parentText" presStyleLbl="node1" presStyleIdx="0" presStyleCnt="1" custLinFactNeighborX="14694" custLinFactNeighborY="3474">
        <dgm:presLayoutVars>
          <dgm:chMax val="0"/>
          <dgm:bulletEnabled val="1"/>
        </dgm:presLayoutVars>
      </dgm:prSet>
      <dgm:spPr/>
    </dgm:pt>
  </dgm:ptLst>
  <dgm:cxnLst>
    <dgm:cxn modelId="{AF2DA308-0039-438E-B09C-CB5DE9FFFA9F}" type="presOf" srcId="{0D8F99E3-9DAB-4AD4-8E72-65CD90777CAF}" destId="{418A7110-EC8F-481A-88F5-E76C1AD8763F}" srcOrd="0" destOrd="0" presId="urn:microsoft.com/office/officeart/2005/8/layout/vList2"/>
    <dgm:cxn modelId="{E90ACF0F-0E36-460B-9BF6-AC96F1CADDBD}" srcId="{0D8F99E3-9DAB-4AD4-8E72-65CD90777CAF}" destId="{61913654-D5B3-40BD-8FF8-63045025CCC7}" srcOrd="0" destOrd="0" parTransId="{BE2C9720-CB19-4C10-AD62-A4014779A24D}" sibTransId="{5764CC28-0B84-49E7-B2B5-D4A6ADD8EE03}"/>
    <dgm:cxn modelId="{7C66DA84-95F9-474E-910E-FB7E83572440}" type="presOf" srcId="{61913654-D5B3-40BD-8FF8-63045025CCC7}" destId="{D88142B8-769C-4A47-84DA-1752AD2BD63D}" srcOrd="0" destOrd="0" presId="urn:microsoft.com/office/officeart/2005/8/layout/vList2"/>
    <dgm:cxn modelId="{6287735C-5A61-425F-BFB9-A99C6609F6C9}" type="presParOf" srcId="{418A7110-EC8F-481A-88F5-E76C1AD8763F}" destId="{D88142B8-769C-4A47-84DA-1752AD2BD63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38B268-F925-461C-80BA-25E16136C11F}">
      <dsp:nvSpPr>
        <dsp:cNvPr id="0" name=""/>
        <dsp:cNvSpPr/>
      </dsp:nvSpPr>
      <dsp:spPr>
        <a:xfrm rot="16200000">
          <a:off x="-1640964" y="1642080"/>
          <a:ext cx="6186309" cy="2902148"/>
        </a:xfrm>
        <a:prstGeom prst="flowChartManualOperation">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0" tIns="0" rIns="115094" bIns="0" numCol="1" spcCol="1270" anchor="ctr" anchorCtr="0">
          <a:noAutofit/>
        </a:bodyPr>
        <a:lstStyle/>
        <a:p>
          <a:pPr marL="0" lvl="0" indent="0" algn="l" defTabSz="800100">
            <a:lnSpc>
              <a:spcPct val="90000"/>
            </a:lnSpc>
            <a:spcBef>
              <a:spcPct val="0"/>
            </a:spcBef>
            <a:spcAft>
              <a:spcPct val="35000"/>
            </a:spcAft>
            <a:buNone/>
          </a:pPr>
          <a:r>
            <a:rPr lang="en-US" sz="1800" b="1" i="1" u="sng" kern="1200" dirty="0"/>
            <a:t>Convolution Layer:</a:t>
          </a:r>
          <a:endParaRPr lang="en-IN" sz="1800" i="1" u="sng" kern="1200" dirty="0"/>
        </a:p>
        <a:p>
          <a:pPr marL="0" lvl="0" indent="0" algn="ctr" defTabSz="800100">
            <a:lnSpc>
              <a:spcPct val="90000"/>
            </a:lnSpc>
            <a:spcBef>
              <a:spcPct val="0"/>
            </a:spcBef>
            <a:spcAft>
              <a:spcPct val="35000"/>
            </a:spcAft>
            <a:buNone/>
          </a:pPr>
          <a:r>
            <a:rPr lang="en-US" sz="1800" b="1" i="1" u="sng" kern="1200" dirty="0"/>
            <a:t>Function:</a:t>
          </a:r>
          <a:r>
            <a:rPr lang="en-US" sz="1800" kern="1200" dirty="0"/>
            <a:t> The convolution layer is designed to extract features from the input image. It applies a series of filters or kernels to the image to detect various features like edges, textures, and patterns. Each filter slides across the image and performs a dot product operation with the portion of the image it is covering, producing a feature map.</a:t>
          </a:r>
          <a:endParaRPr lang="en-IN" sz="1800" kern="1200" dirty="0"/>
        </a:p>
      </dsp:txBody>
      <dsp:txXfrm rot="5400000">
        <a:off x="1116" y="1237262"/>
        <a:ext cx="2902148" cy="3711785"/>
      </dsp:txXfrm>
    </dsp:sp>
    <dsp:sp modelId="{8376F42E-8FC9-436C-B249-D1526228717F}">
      <dsp:nvSpPr>
        <dsp:cNvPr id="0" name=""/>
        <dsp:cNvSpPr/>
      </dsp:nvSpPr>
      <dsp:spPr>
        <a:xfrm rot="16200000">
          <a:off x="1478845" y="1642080"/>
          <a:ext cx="6186309" cy="2902148"/>
        </a:xfrm>
        <a:prstGeom prst="flowChartManualOperation">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US" sz="2000" b="1" i="1" u="sng" kern="1200" dirty="0"/>
            <a:t>Hyperparameters:</a:t>
          </a:r>
          <a:endParaRPr lang="en-IN" sz="2000" i="1" u="sng" kern="1200" dirty="0"/>
        </a:p>
        <a:p>
          <a:pPr marL="171450" lvl="1" indent="-171450" algn="l" defTabSz="711200">
            <a:lnSpc>
              <a:spcPct val="90000"/>
            </a:lnSpc>
            <a:spcBef>
              <a:spcPct val="0"/>
            </a:spcBef>
            <a:spcAft>
              <a:spcPct val="15000"/>
            </a:spcAft>
            <a:buChar char="•"/>
          </a:pPr>
          <a:r>
            <a:rPr lang="en-US" sz="1600" b="1" kern="1200" dirty="0"/>
            <a:t>Stride:</a:t>
          </a:r>
          <a:r>
            <a:rPr lang="en-US" sz="1600" kern="1200" dirty="0"/>
            <a:t> Defines how much the filter moves with each step. A stride of 1 means the filter moves one pixel at a time.</a:t>
          </a:r>
          <a:endParaRPr lang="en-IN" sz="1600" kern="1200" dirty="0"/>
        </a:p>
        <a:p>
          <a:pPr marL="171450" lvl="1" indent="-171450" algn="l" defTabSz="711200">
            <a:lnSpc>
              <a:spcPct val="90000"/>
            </a:lnSpc>
            <a:spcBef>
              <a:spcPct val="0"/>
            </a:spcBef>
            <a:spcAft>
              <a:spcPct val="15000"/>
            </a:spcAft>
            <a:buChar char="•"/>
          </a:pPr>
          <a:r>
            <a:rPr lang="en-US" sz="1600" b="1" kern="1200" dirty="0"/>
            <a:t>Kernel Size:</a:t>
          </a:r>
          <a:r>
            <a:rPr lang="en-US" sz="1600" kern="1200" dirty="0"/>
            <a:t> The dimensions of the filter (e.g., 3x3, 5x5). Larger kernels can capture more spatial information but increase computation.</a:t>
          </a:r>
          <a:endParaRPr lang="en-IN" sz="1600" kern="1200" dirty="0"/>
        </a:p>
        <a:p>
          <a:pPr marL="171450" lvl="1" indent="-171450" algn="l" defTabSz="711200">
            <a:lnSpc>
              <a:spcPct val="90000"/>
            </a:lnSpc>
            <a:spcBef>
              <a:spcPct val="0"/>
            </a:spcBef>
            <a:spcAft>
              <a:spcPct val="15000"/>
            </a:spcAft>
            <a:buChar char="•"/>
          </a:pPr>
          <a:r>
            <a:rPr lang="en-US" sz="1600" b="1" kern="1200" dirty="0"/>
            <a:t>Padding:</a:t>
          </a:r>
          <a:r>
            <a:rPr lang="en-US" sz="1600" kern="1200" dirty="0"/>
            <a:t> Adds extra pixels around the edges of the input image to control the spatial dimensions of the output feature map and to ensure that features at the edges of the image are captured.</a:t>
          </a:r>
          <a:endParaRPr lang="en-IN" sz="1600" kern="1200" dirty="0"/>
        </a:p>
      </dsp:txBody>
      <dsp:txXfrm rot="5400000">
        <a:off x="3120925" y="1237262"/>
        <a:ext cx="2902148" cy="3711785"/>
      </dsp:txXfrm>
    </dsp:sp>
    <dsp:sp modelId="{C4E58DD7-C1D5-430F-B91F-6390DE915620}">
      <dsp:nvSpPr>
        <dsp:cNvPr id="0" name=""/>
        <dsp:cNvSpPr/>
      </dsp:nvSpPr>
      <dsp:spPr>
        <a:xfrm rot="16200000">
          <a:off x="4599771" y="1642080"/>
          <a:ext cx="6186309" cy="2902148"/>
        </a:xfrm>
        <a:prstGeom prst="flowChartManualOperation">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US" sz="2000" b="1" i="1" u="sng" kern="1200" dirty="0"/>
            <a:t>Pooling Layer:</a:t>
          </a:r>
          <a:endParaRPr lang="en-IN" sz="2000" i="1" u="sng" kern="1200" dirty="0"/>
        </a:p>
        <a:p>
          <a:pPr marL="171450" lvl="1" indent="-171450" algn="l" defTabSz="711200">
            <a:lnSpc>
              <a:spcPct val="90000"/>
            </a:lnSpc>
            <a:spcBef>
              <a:spcPct val="0"/>
            </a:spcBef>
            <a:spcAft>
              <a:spcPct val="15000"/>
            </a:spcAft>
            <a:buChar char="•"/>
          </a:pPr>
          <a:r>
            <a:rPr lang="en-US" sz="1600" b="1" kern="1200" dirty="0"/>
            <a:t>Function:</a:t>
          </a:r>
          <a:r>
            <a:rPr lang="en-US" sz="1600" kern="1200" dirty="0"/>
            <a:t> Pooling reduces the spatial dimensions of the feature maps, which helps in decreasing the computational load and controlling overfitting. It simplifies the representation by focusing on the most important features.</a:t>
          </a:r>
          <a:endParaRPr lang="en-IN" sz="1600" kern="1200" dirty="0"/>
        </a:p>
        <a:p>
          <a:pPr marL="171450" lvl="1" indent="-171450" algn="l" defTabSz="711200">
            <a:lnSpc>
              <a:spcPct val="90000"/>
            </a:lnSpc>
            <a:spcBef>
              <a:spcPct val="0"/>
            </a:spcBef>
            <a:spcAft>
              <a:spcPct val="15000"/>
            </a:spcAft>
            <a:buChar char="•"/>
          </a:pPr>
          <a:r>
            <a:rPr lang="en-US" sz="1600" b="1" kern="1200"/>
            <a:t>Types:</a:t>
          </a:r>
          <a:endParaRPr lang="en-IN" sz="1600" kern="1200"/>
        </a:p>
        <a:p>
          <a:pPr marL="342900" lvl="2" indent="-171450" algn="l" defTabSz="711200">
            <a:lnSpc>
              <a:spcPct val="90000"/>
            </a:lnSpc>
            <a:spcBef>
              <a:spcPct val="0"/>
            </a:spcBef>
            <a:spcAft>
              <a:spcPct val="15000"/>
            </a:spcAft>
            <a:buChar char="•"/>
          </a:pPr>
          <a:r>
            <a:rPr lang="en-US" sz="1600" b="1" kern="1200" dirty="0"/>
            <a:t>Max Pooling:</a:t>
          </a:r>
          <a:r>
            <a:rPr lang="en-US" sz="1600" kern="1200" dirty="0"/>
            <a:t> Takes the maximum value from a feature map segment.</a:t>
          </a:r>
          <a:endParaRPr lang="en-IN" sz="1600" kern="1200" dirty="0"/>
        </a:p>
        <a:p>
          <a:pPr marL="342900" lvl="2" indent="-171450" algn="l" defTabSz="711200">
            <a:lnSpc>
              <a:spcPct val="90000"/>
            </a:lnSpc>
            <a:spcBef>
              <a:spcPct val="0"/>
            </a:spcBef>
            <a:spcAft>
              <a:spcPct val="15000"/>
            </a:spcAft>
            <a:buChar char="•"/>
          </a:pPr>
          <a:r>
            <a:rPr lang="en-US" sz="1600" b="1" kern="1200" dirty="0"/>
            <a:t>Average Pooling:</a:t>
          </a:r>
          <a:r>
            <a:rPr lang="en-US" sz="1600" kern="1200" dirty="0"/>
            <a:t> Takes the average value from a feature map segment.</a:t>
          </a:r>
          <a:endParaRPr lang="en-IN" sz="1600" kern="1200" dirty="0"/>
        </a:p>
      </dsp:txBody>
      <dsp:txXfrm rot="5400000">
        <a:off x="6241851" y="1237262"/>
        <a:ext cx="2902148" cy="37117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19E4D-DEC7-4C8F-92A2-D5C64977DF61}">
      <dsp:nvSpPr>
        <dsp:cNvPr id="0" name=""/>
        <dsp:cNvSpPr/>
      </dsp:nvSpPr>
      <dsp:spPr>
        <a:xfrm>
          <a:off x="3053" y="1155"/>
          <a:ext cx="2977719" cy="383898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b="1" i="1" u="sng" kern="1200" dirty="0"/>
            <a:t>Convolution Operation:</a:t>
          </a:r>
          <a:endParaRPr lang="en-IN" sz="3900" b="1" i="1" u="sng" kern="1200" dirty="0"/>
        </a:p>
      </dsp:txBody>
      <dsp:txXfrm>
        <a:off x="90267" y="88369"/>
        <a:ext cx="2803291" cy="3664561"/>
      </dsp:txXfrm>
    </dsp:sp>
    <dsp:sp modelId="{B7E60C88-154C-47A3-9E78-76DC6B6610CC}">
      <dsp:nvSpPr>
        <dsp:cNvPr id="0" name=""/>
        <dsp:cNvSpPr/>
      </dsp:nvSpPr>
      <dsp:spPr>
        <a:xfrm>
          <a:off x="3053" y="4198965"/>
          <a:ext cx="2977719" cy="383898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Function: The convolution operation involves sliding the filter across the image (or feature map) and performing element-wise multiplication followed by summing up the results. This operation generates a new feature map that highlights specific features of the input.</a:t>
          </a:r>
          <a:endParaRPr lang="en-IN" sz="1800" kern="1200"/>
        </a:p>
      </dsp:txBody>
      <dsp:txXfrm>
        <a:off x="90267" y="4286179"/>
        <a:ext cx="2803291" cy="3664561"/>
      </dsp:txXfrm>
    </dsp:sp>
    <dsp:sp modelId="{85C43032-FC9D-4CAD-B0C2-52978F019122}">
      <dsp:nvSpPr>
        <dsp:cNvPr id="0" name=""/>
        <dsp:cNvSpPr/>
      </dsp:nvSpPr>
      <dsp:spPr>
        <a:xfrm>
          <a:off x="3481029" y="1155"/>
          <a:ext cx="2977719" cy="383898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b="1" i="1" u="sng" kern="1200" dirty="0"/>
            <a:t>Feature Extraction:</a:t>
          </a:r>
          <a:endParaRPr lang="en-IN" sz="3900" b="1" i="1" u="sng" kern="1200" dirty="0"/>
        </a:p>
      </dsp:txBody>
      <dsp:txXfrm>
        <a:off x="3568243" y="88369"/>
        <a:ext cx="2803291" cy="3664561"/>
      </dsp:txXfrm>
    </dsp:sp>
    <dsp:sp modelId="{E1B0DDF0-8A71-44D2-8A86-2957B76DAA8E}">
      <dsp:nvSpPr>
        <dsp:cNvPr id="0" name=""/>
        <dsp:cNvSpPr/>
      </dsp:nvSpPr>
      <dsp:spPr>
        <a:xfrm>
          <a:off x="3481029" y="4198965"/>
          <a:ext cx="2977719" cy="383898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Process: Feature extraction involves identifying key aspects of the image, such as edges or textures, which are crucial for distinguishing different objects or patterns within an image.</a:t>
          </a:r>
          <a:endParaRPr lang="en-IN" sz="1800" kern="1200"/>
        </a:p>
      </dsp:txBody>
      <dsp:txXfrm>
        <a:off x="3568243" y="4286179"/>
        <a:ext cx="2803291" cy="3664561"/>
      </dsp:txXfrm>
    </dsp:sp>
    <dsp:sp modelId="{620CA690-F54B-43BF-828C-9A4E8A21CA5B}">
      <dsp:nvSpPr>
        <dsp:cNvPr id="0" name=""/>
        <dsp:cNvSpPr/>
      </dsp:nvSpPr>
      <dsp:spPr>
        <a:xfrm>
          <a:off x="6959005" y="1155"/>
          <a:ext cx="2977719" cy="383898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b="1" i="1" u="sng" kern="1200" dirty="0"/>
            <a:t>Activation Functions:</a:t>
          </a:r>
          <a:endParaRPr lang="en-IN" sz="3900" b="1" i="1" u="sng" kern="1200" dirty="0"/>
        </a:p>
      </dsp:txBody>
      <dsp:txXfrm>
        <a:off x="7046219" y="88369"/>
        <a:ext cx="2803291" cy="3664561"/>
      </dsp:txXfrm>
    </dsp:sp>
    <dsp:sp modelId="{1A13CC33-5380-4DE7-9649-593B14414D5F}">
      <dsp:nvSpPr>
        <dsp:cNvPr id="0" name=""/>
        <dsp:cNvSpPr/>
      </dsp:nvSpPr>
      <dsp:spPr>
        <a:xfrm>
          <a:off x="6959005" y="4198965"/>
          <a:ext cx="2977719" cy="383898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Purpose: Activation functions introduce non-linearity into the network. Without these functions, the network would only be able to model linear relationships. ReLU (Rectified Linear Unit) is commonly used in CNNs due to its simplicity and effectiveness. It replaces negative values with zero, allowing for faster training and better performance.</a:t>
          </a:r>
          <a:endParaRPr lang="en-IN" sz="1800" kern="1200"/>
        </a:p>
      </dsp:txBody>
      <dsp:txXfrm>
        <a:off x="7046219" y="4286179"/>
        <a:ext cx="2803291" cy="3664561"/>
      </dsp:txXfrm>
    </dsp:sp>
    <dsp:sp modelId="{232986E7-D684-4CE9-B953-924F05443357}">
      <dsp:nvSpPr>
        <dsp:cNvPr id="0" name=""/>
        <dsp:cNvSpPr/>
      </dsp:nvSpPr>
      <dsp:spPr>
        <a:xfrm>
          <a:off x="10436982" y="1155"/>
          <a:ext cx="2977719" cy="383898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b="1" i="1" u="sng" kern="1200" dirty="0"/>
            <a:t>Fully Connected Layers:</a:t>
          </a:r>
          <a:endParaRPr lang="en-IN" sz="3900" b="1" i="1" u="sng" kern="1200" dirty="0"/>
        </a:p>
      </dsp:txBody>
      <dsp:txXfrm>
        <a:off x="10524196" y="88369"/>
        <a:ext cx="2803291" cy="3664561"/>
      </dsp:txXfrm>
    </dsp:sp>
    <dsp:sp modelId="{4860A631-9CB6-47F9-82BD-B04448F2EB49}">
      <dsp:nvSpPr>
        <dsp:cNvPr id="0" name=""/>
        <dsp:cNvSpPr/>
      </dsp:nvSpPr>
      <dsp:spPr>
        <a:xfrm>
          <a:off x="10436982" y="4198965"/>
          <a:ext cx="2977719" cy="383898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Function: After feature extraction and pooling, the fully connected layers are responsible for making predictions. Each neuron in a fully connected layer is connected to every neuron in the previous layer, enabling the network to integrate information and make final predictions or classifications.</a:t>
          </a:r>
          <a:endParaRPr lang="en-IN" sz="1800" kern="1200"/>
        </a:p>
      </dsp:txBody>
      <dsp:txXfrm>
        <a:off x="10524196" y="4286179"/>
        <a:ext cx="2803291" cy="3664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A3935-7648-4E66-AADC-CED3B0444D34}">
      <dsp:nvSpPr>
        <dsp:cNvPr id="0" name=""/>
        <dsp:cNvSpPr/>
      </dsp:nvSpPr>
      <dsp:spPr>
        <a:xfrm>
          <a:off x="9487" y="428284"/>
          <a:ext cx="2835781" cy="1701468"/>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Importance of CNNs:</a:t>
          </a:r>
          <a:endParaRPr lang="en-IN" sz="1300" kern="1200"/>
        </a:p>
      </dsp:txBody>
      <dsp:txXfrm>
        <a:off x="59321" y="478118"/>
        <a:ext cx="2736113" cy="1601800"/>
      </dsp:txXfrm>
    </dsp:sp>
    <dsp:sp modelId="{3F2C9BBA-57FE-4C57-A0C7-BB89C304EAE3}">
      <dsp:nvSpPr>
        <dsp:cNvPr id="0" name=""/>
        <dsp:cNvSpPr/>
      </dsp:nvSpPr>
      <dsp:spPr>
        <a:xfrm>
          <a:off x="3094817" y="927381"/>
          <a:ext cx="601185" cy="703273"/>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3094817" y="1068036"/>
        <a:ext cx="420830" cy="421963"/>
      </dsp:txXfrm>
    </dsp:sp>
    <dsp:sp modelId="{0260BE6E-5628-43DB-BB61-8FC773D2067F}">
      <dsp:nvSpPr>
        <dsp:cNvPr id="0" name=""/>
        <dsp:cNvSpPr/>
      </dsp:nvSpPr>
      <dsp:spPr>
        <a:xfrm>
          <a:off x="3979581" y="428284"/>
          <a:ext cx="2835781" cy="1701468"/>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Role in YOLO:</a:t>
          </a:r>
          <a:r>
            <a:rPr lang="en-US" sz="1300" kern="1200"/>
            <a:t> CNNs play a crucial role in YOLO (You Only Look Once) by performing efficient image processing. They are the backbone of YOLO’s object detection system, enabling the network to process and analyze images in real time.</a:t>
          </a:r>
          <a:endParaRPr lang="en-IN" sz="1300" kern="1200"/>
        </a:p>
      </dsp:txBody>
      <dsp:txXfrm>
        <a:off x="4029415" y="478118"/>
        <a:ext cx="2736113" cy="1601800"/>
      </dsp:txXfrm>
    </dsp:sp>
    <dsp:sp modelId="{BA21BE30-AEE1-4AAC-8A71-F28D3830F1A3}">
      <dsp:nvSpPr>
        <dsp:cNvPr id="0" name=""/>
        <dsp:cNvSpPr/>
      </dsp:nvSpPr>
      <dsp:spPr>
        <a:xfrm>
          <a:off x="7064911" y="927381"/>
          <a:ext cx="601185" cy="703273"/>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7064911" y="1068036"/>
        <a:ext cx="420830" cy="421963"/>
      </dsp:txXfrm>
    </dsp:sp>
    <dsp:sp modelId="{94CBB631-51F6-4634-8B99-B55A53150A10}">
      <dsp:nvSpPr>
        <dsp:cNvPr id="0" name=""/>
        <dsp:cNvSpPr/>
      </dsp:nvSpPr>
      <dsp:spPr>
        <a:xfrm>
          <a:off x="7949675" y="428284"/>
          <a:ext cx="2835781" cy="1701468"/>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Object Localization:</a:t>
          </a:r>
          <a:endParaRPr lang="en-IN" sz="1300" kern="1200"/>
        </a:p>
      </dsp:txBody>
      <dsp:txXfrm>
        <a:off x="7999509" y="478118"/>
        <a:ext cx="2736113" cy="1601800"/>
      </dsp:txXfrm>
    </dsp:sp>
    <dsp:sp modelId="{F9726053-5339-4B04-A98B-6DEB4ED9F1E3}">
      <dsp:nvSpPr>
        <dsp:cNvPr id="0" name=""/>
        <dsp:cNvSpPr/>
      </dsp:nvSpPr>
      <dsp:spPr>
        <a:xfrm rot="5400000">
          <a:off x="9066973" y="2328257"/>
          <a:ext cx="601185" cy="703273"/>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9156585" y="2379301"/>
        <a:ext cx="421963" cy="420830"/>
      </dsp:txXfrm>
    </dsp:sp>
    <dsp:sp modelId="{90711867-5FCB-49F0-9BD2-629878010F69}">
      <dsp:nvSpPr>
        <dsp:cNvPr id="0" name=""/>
        <dsp:cNvSpPr/>
      </dsp:nvSpPr>
      <dsp:spPr>
        <a:xfrm>
          <a:off x="7949675" y="3264065"/>
          <a:ext cx="2835781" cy="170146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Function:</a:t>
          </a:r>
          <a:r>
            <a:rPr lang="en-US" sz="1300" kern="1200"/>
            <a:t> YOLO predicts both the presence and location of objects within an image. It does this by dividing the image into a grid and predicting bounding boxes and class probabilities for each grid cell.</a:t>
          </a:r>
          <a:endParaRPr lang="en-IN" sz="1300" kern="1200"/>
        </a:p>
      </dsp:txBody>
      <dsp:txXfrm>
        <a:off x="7999509" y="3313899"/>
        <a:ext cx="2736113" cy="1601800"/>
      </dsp:txXfrm>
    </dsp:sp>
    <dsp:sp modelId="{8F1D8403-9698-4708-8510-DAED4B55649E}">
      <dsp:nvSpPr>
        <dsp:cNvPr id="0" name=""/>
        <dsp:cNvSpPr/>
      </dsp:nvSpPr>
      <dsp:spPr>
        <a:xfrm rot="10800000">
          <a:off x="7098941" y="3763163"/>
          <a:ext cx="601185" cy="703273"/>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7279296" y="3903818"/>
        <a:ext cx="420830" cy="421963"/>
      </dsp:txXfrm>
    </dsp:sp>
    <dsp:sp modelId="{8A01577C-D526-480C-8297-E24609DCDEEF}">
      <dsp:nvSpPr>
        <dsp:cNvPr id="0" name=""/>
        <dsp:cNvSpPr/>
      </dsp:nvSpPr>
      <dsp:spPr>
        <a:xfrm>
          <a:off x="3979581" y="3264065"/>
          <a:ext cx="2835781" cy="1701468"/>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YOLO Algorithm in Action:</a:t>
          </a:r>
          <a:endParaRPr lang="en-IN" sz="1300" kern="1200"/>
        </a:p>
      </dsp:txBody>
      <dsp:txXfrm>
        <a:off x="4029415" y="3313899"/>
        <a:ext cx="2736113" cy="1601800"/>
      </dsp:txXfrm>
    </dsp:sp>
    <dsp:sp modelId="{466DE7A6-E88E-4479-A8EF-A3AC1EC79DD7}">
      <dsp:nvSpPr>
        <dsp:cNvPr id="0" name=""/>
        <dsp:cNvSpPr/>
      </dsp:nvSpPr>
      <dsp:spPr>
        <a:xfrm rot="10800000">
          <a:off x="3128847" y="3763163"/>
          <a:ext cx="601185" cy="703273"/>
        </a:xfrm>
        <a:prstGeom prst="rightArrow">
          <a:avLst>
            <a:gd name="adj1" fmla="val 60000"/>
            <a:gd name="adj2" fmla="val 50000"/>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3309202" y="3903818"/>
        <a:ext cx="420830" cy="421963"/>
      </dsp:txXfrm>
    </dsp:sp>
    <dsp:sp modelId="{CA93A39C-A2F4-4E6A-B976-A6B90320388A}">
      <dsp:nvSpPr>
        <dsp:cNvPr id="0" name=""/>
        <dsp:cNvSpPr/>
      </dsp:nvSpPr>
      <dsp:spPr>
        <a:xfrm>
          <a:off x="9487" y="3264065"/>
          <a:ext cx="2835781" cy="1701468"/>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Sliding Window Algorithm:</a:t>
          </a:r>
          <a:r>
            <a:rPr lang="en-US" sz="1300" kern="1200"/>
            <a:t> This traditional approach involves moving a fixed-size window across the image and making predictions for each window position. YOLO improves upon this by using a single pass through the network to predict bounding boxes and class labels for multiple objects.</a:t>
          </a:r>
          <a:endParaRPr lang="en-IN" sz="1300" kern="1200"/>
        </a:p>
      </dsp:txBody>
      <dsp:txXfrm>
        <a:off x="59321" y="3313899"/>
        <a:ext cx="2736113" cy="1601800"/>
      </dsp:txXfrm>
    </dsp:sp>
    <dsp:sp modelId="{06AD6692-3C15-4E59-AFED-C666E0234359}">
      <dsp:nvSpPr>
        <dsp:cNvPr id="0" name=""/>
        <dsp:cNvSpPr/>
      </dsp:nvSpPr>
      <dsp:spPr>
        <a:xfrm rot="5400000">
          <a:off x="1126785" y="5164039"/>
          <a:ext cx="601185" cy="703273"/>
        </a:xfrm>
        <a:prstGeom prst="rightArrow">
          <a:avLst>
            <a:gd name="adj1" fmla="val 600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5400000">
        <a:off x="1216397" y="5215083"/>
        <a:ext cx="421963" cy="420830"/>
      </dsp:txXfrm>
    </dsp:sp>
    <dsp:sp modelId="{843FE4B0-6E21-438C-A08B-49FE2919A89B}">
      <dsp:nvSpPr>
        <dsp:cNvPr id="0" name=""/>
        <dsp:cNvSpPr/>
      </dsp:nvSpPr>
      <dsp:spPr>
        <a:xfrm>
          <a:off x="9487" y="6099847"/>
          <a:ext cx="2835781" cy="1701468"/>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Convolutional Implementation:</a:t>
          </a:r>
          <a:r>
            <a:rPr lang="en-US" sz="1300" kern="1200"/>
            <a:t> YOLO employs CNNs to process the entire image at once, sharing computation across the entire image rather than processing each window separately. This results in faster and more efficient object detection.</a:t>
          </a:r>
          <a:endParaRPr lang="en-IN" sz="1300" kern="1200"/>
        </a:p>
      </dsp:txBody>
      <dsp:txXfrm>
        <a:off x="59321" y="6149681"/>
        <a:ext cx="2736113" cy="1601800"/>
      </dsp:txXfrm>
    </dsp:sp>
    <dsp:sp modelId="{02FB4F62-3A76-43E9-BB47-6AC86660ABDE}">
      <dsp:nvSpPr>
        <dsp:cNvPr id="0" name=""/>
        <dsp:cNvSpPr/>
      </dsp:nvSpPr>
      <dsp:spPr>
        <a:xfrm>
          <a:off x="3094817" y="6598944"/>
          <a:ext cx="601185" cy="703273"/>
        </a:xfrm>
        <a:prstGeom prst="rightArrow">
          <a:avLst>
            <a:gd name="adj1" fmla="val 600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3094817" y="6739599"/>
        <a:ext cx="420830" cy="421963"/>
      </dsp:txXfrm>
    </dsp:sp>
    <dsp:sp modelId="{A70E2A81-CFD1-4AFB-9684-67C90E47E0FA}">
      <dsp:nvSpPr>
        <dsp:cNvPr id="0" name=""/>
        <dsp:cNvSpPr/>
      </dsp:nvSpPr>
      <dsp:spPr>
        <a:xfrm>
          <a:off x="3979581" y="6099847"/>
          <a:ext cx="2835781" cy="1701468"/>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Anchor Boxes:</a:t>
          </a:r>
          <a:r>
            <a:rPr lang="en-US" sz="1300" kern="1200"/>
            <a:t> YOLO uses anchor boxes to predict multiple objects within the same grid cell. This approach allows the network to handle overlapping objects and improves detection accuracy.</a:t>
          </a:r>
          <a:endParaRPr lang="en-IN" sz="1300" kern="1200"/>
        </a:p>
      </dsp:txBody>
      <dsp:txXfrm>
        <a:off x="4029415" y="6149681"/>
        <a:ext cx="2736113" cy="1601800"/>
      </dsp:txXfrm>
    </dsp:sp>
    <dsp:sp modelId="{C9D0730B-E26F-44FE-87DB-C38631BDC009}">
      <dsp:nvSpPr>
        <dsp:cNvPr id="0" name=""/>
        <dsp:cNvSpPr/>
      </dsp:nvSpPr>
      <dsp:spPr>
        <a:xfrm>
          <a:off x="7064911" y="6598944"/>
          <a:ext cx="601185" cy="703273"/>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7064911" y="6739599"/>
        <a:ext cx="420830" cy="421963"/>
      </dsp:txXfrm>
    </dsp:sp>
    <dsp:sp modelId="{54DFED1E-BBF7-4AC5-B844-76170AA38B01}">
      <dsp:nvSpPr>
        <dsp:cNvPr id="0" name=""/>
        <dsp:cNvSpPr/>
      </dsp:nvSpPr>
      <dsp:spPr>
        <a:xfrm>
          <a:off x="7949675" y="6099847"/>
          <a:ext cx="2835781" cy="170146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Non-max Suppression:</a:t>
          </a:r>
          <a:r>
            <a:rPr lang="en-US" sz="1300" kern="1200"/>
            <a:t> After predicting multiple bounding boxes for the same object, non-max suppression is used to eliminate redundant boxes. It compares the overlap (intersection over union) between boxes and keeps only the box with the highest confidence score.</a:t>
          </a:r>
          <a:endParaRPr lang="en-IN" sz="1300" kern="1200"/>
        </a:p>
      </dsp:txBody>
      <dsp:txXfrm>
        <a:off x="7999509" y="6149681"/>
        <a:ext cx="2736113" cy="1601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9FF72-D5ED-43D4-BBC8-D70B205BB55F}">
      <dsp:nvSpPr>
        <dsp:cNvPr id="0" name=""/>
        <dsp:cNvSpPr/>
      </dsp:nvSpPr>
      <dsp:spPr>
        <a:xfrm>
          <a:off x="1308341" y="0"/>
          <a:ext cx="7296150" cy="7296150"/>
        </a:xfrm>
        <a:prstGeom prst="triangle">
          <a:avLst/>
        </a:prstGeom>
        <a:gradFill rotWithShape="0">
          <a:gsLst>
            <a:gs pos="0">
              <a:schemeClr val="accent1">
                <a:shade val="50000"/>
                <a:hueOff val="0"/>
                <a:satOff val="0"/>
                <a:lumOff val="0"/>
                <a:alphaOff val="0"/>
                <a:shade val="51000"/>
                <a:satMod val="130000"/>
              </a:schemeClr>
            </a:gs>
            <a:gs pos="80000">
              <a:schemeClr val="accent1">
                <a:shade val="50000"/>
                <a:hueOff val="0"/>
                <a:satOff val="0"/>
                <a:lumOff val="0"/>
                <a:alphaOff val="0"/>
                <a:shade val="93000"/>
                <a:satMod val="130000"/>
              </a:schemeClr>
            </a:gs>
            <a:gs pos="100000">
              <a:schemeClr val="accent1">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3914884-E9CF-4E15-ACF8-1E77AE308DEE}">
      <dsp:nvSpPr>
        <dsp:cNvPr id="0" name=""/>
        <dsp:cNvSpPr/>
      </dsp:nvSpPr>
      <dsp:spPr>
        <a:xfrm>
          <a:off x="4956416" y="730327"/>
          <a:ext cx="4742497" cy="648388"/>
        </a:xfrm>
        <a:prstGeom prst="roundRect">
          <a:avLst/>
        </a:prstGeom>
        <a:solidFill>
          <a:schemeClr val="lt1">
            <a:alpha val="90000"/>
            <a:hueOff val="0"/>
            <a:satOff val="0"/>
            <a:lumOff val="0"/>
            <a:alphaOff val="0"/>
          </a:schemeClr>
        </a:solidFill>
        <a:ln w="9525" cap="flat" cmpd="sng" algn="ctr">
          <a:solidFill>
            <a:schemeClr val="accent1">
              <a:shade val="5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Feature Detection and Representation:</a:t>
          </a:r>
          <a:endParaRPr lang="en-IN" sz="1800" kern="1200" dirty="0"/>
        </a:p>
      </dsp:txBody>
      <dsp:txXfrm>
        <a:off x="4988068" y="761979"/>
        <a:ext cx="4679193" cy="585084"/>
      </dsp:txXfrm>
    </dsp:sp>
    <dsp:sp modelId="{C0373FD9-D19B-4615-94B2-324F832E01E3}">
      <dsp:nvSpPr>
        <dsp:cNvPr id="0" name=""/>
        <dsp:cNvSpPr/>
      </dsp:nvSpPr>
      <dsp:spPr>
        <a:xfrm>
          <a:off x="4956416" y="1459764"/>
          <a:ext cx="4742497" cy="648388"/>
        </a:xfrm>
        <a:prstGeom prst="roundRect">
          <a:avLst/>
        </a:prstGeom>
        <a:solidFill>
          <a:schemeClr val="lt1">
            <a:alpha val="90000"/>
            <a:hueOff val="0"/>
            <a:satOff val="0"/>
            <a:lumOff val="0"/>
            <a:alphaOff val="0"/>
          </a:schemeClr>
        </a:solidFill>
        <a:ln w="9525" cap="flat" cmpd="sng" algn="ctr">
          <a:solidFill>
            <a:schemeClr val="accent1">
              <a:shade val="50000"/>
              <a:hueOff val="90359"/>
              <a:satOff val="-1890"/>
              <a:lumOff val="1051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b="1" kern="1200" dirty="0"/>
            <a:t>Hierarchical Extraction:</a:t>
          </a:r>
          <a:r>
            <a:rPr lang="en-US" sz="1050" kern="1200" dirty="0"/>
            <a:t> CNNs in YOLO hierarchically extract features from images, capturing both low-level (e.g., edges) and high-level (e.g., object parts) information. This hierarchical approach allows YOLO to effectively identify and represent objects.</a:t>
          </a:r>
          <a:endParaRPr lang="en-IN" sz="1050" kern="1200" dirty="0"/>
        </a:p>
      </dsp:txBody>
      <dsp:txXfrm>
        <a:off x="4988068" y="1491416"/>
        <a:ext cx="4679193" cy="585084"/>
      </dsp:txXfrm>
    </dsp:sp>
    <dsp:sp modelId="{154DF10B-9A42-4FF7-BFA6-8BE1B58CB87F}">
      <dsp:nvSpPr>
        <dsp:cNvPr id="0" name=""/>
        <dsp:cNvSpPr/>
      </dsp:nvSpPr>
      <dsp:spPr>
        <a:xfrm>
          <a:off x="4956416" y="2189201"/>
          <a:ext cx="4742497" cy="648388"/>
        </a:xfrm>
        <a:prstGeom prst="roundRect">
          <a:avLst/>
        </a:prstGeom>
        <a:solidFill>
          <a:schemeClr val="lt1">
            <a:alpha val="90000"/>
            <a:hueOff val="0"/>
            <a:satOff val="0"/>
            <a:lumOff val="0"/>
            <a:alphaOff val="0"/>
          </a:schemeClr>
        </a:solidFill>
        <a:ln w="9525" cap="flat" cmpd="sng" algn="ctr">
          <a:solidFill>
            <a:schemeClr val="accent1">
              <a:shade val="50000"/>
              <a:hueOff val="180718"/>
              <a:satOff val="-3780"/>
              <a:lumOff val="21031"/>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Real-Time Processing</a:t>
          </a:r>
          <a:r>
            <a:rPr lang="en-US" sz="800" b="1" kern="1200" dirty="0"/>
            <a:t>:</a:t>
          </a:r>
          <a:endParaRPr lang="en-IN" sz="800" kern="1200" dirty="0"/>
        </a:p>
      </dsp:txBody>
      <dsp:txXfrm>
        <a:off x="4988068" y="2220853"/>
        <a:ext cx="4679193" cy="585084"/>
      </dsp:txXfrm>
    </dsp:sp>
    <dsp:sp modelId="{C55374E3-E339-40B9-BD29-9116DCF97297}">
      <dsp:nvSpPr>
        <dsp:cNvPr id="0" name=""/>
        <dsp:cNvSpPr/>
      </dsp:nvSpPr>
      <dsp:spPr>
        <a:xfrm>
          <a:off x="4956416" y="2918638"/>
          <a:ext cx="4742497" cy="648388"/>
        </a:xfrm>
        <a:prstGeom prst="roundRect">
          <a:avLst/>
        </a:prstGeom>
        <a:solidFill>
          <a:schemeClr val="lt1">
            <a:alpha val="90000"/>
            <a:hueOff val="0"/>
            <a:satOff val="0"/>
            <a:lumOff val="0"/>
            <a:alphaOff val="0"/>
          </a:schemeClr>
        </a:solidFill>
        <a:ln w="9525" cap="flat" cmpd="sng" algn="ctr">
          <a:solidFill>
            <a:schemeClr val="accent1">
              <a:shade val="50000"/>
              <a:hueOff val="271077"/>
              <a:satOff val="-5670"/>
              <a:lumOff val="31547"/>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Mechanism:</a:t>
          </a:r>
          <a:r>
            <a:rPr lang="en-US" sz="1000" kern="1200" dirty="0"/>
            <a:t> YOLO’s architecture, which uses CNNs and pooling layers, enables real-time processing by reducing computational complexity and speeding up the detection process. The network’s ability to process the entire image in one pass contributes to its efficiency.</a:t>
          </a:r>
          <a:endParaRPr lang="en-IN" sz="1000" kern="1200" dirty="0"/>
        </a:p>
      </dsp:txBody>
      <dsp:txXfrm>
        <a:off x="4988068" y="2950290"/>
        <a:ext cx="4679193" cy="585084"/>
      </dsp:txXfrm>
    </dsp:sp>
    <dsp:sp modelId="{E0E7E975-2AFB-4E74-8CC5-919334829A4F}">
      <dsp:nvSpPr>
        <dsp:cNvPr id="0" name=""/>
        <dsp:cNvSpPr/>
      </dsp:nvSpPr>
      <dsp:spPr>
        <a:xfrm>
          <a:off x="4915678" y="3670045"/>
          <a:ext cx="4742497" cy="648388"/>
        </a:xfrm>
        <a:prstGeom prst="roundRect">
          <a:avLst/>
        </a:prstGeom>
        <a:solidFill>
          <a:schemeClr val="lt1">
            <a:alpha val="90000"/>
            <a:hueOff val="0"/>
            <a:satOff val="0"/>
            <a:lumOff val="0"/>
            <a:alphaOff val="0"/>
          </a:schemeClr>
        </a:solidFill>
        <a:ln w="9525" cap="flat" cmpd="sng" algn="ctr">
          <a:solidFill>
            <a:schemeClr val="accent1">
              <a:shade val="50000"/>
              <a:hueOff val="361436"/>
              <a:satOff val="-7560"/>
              <a:lumOff val="4206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Object Localization and Classification</a:t>
          </a:r>
          <a:r>
            <a:rPr lang="en-US" sz="900" b="1" kern="1200" dirty="0"/>
            <a:t>:</a:t>
          </a:r>
          <a:endParaRPr lang="en-IN" sz="900" kern="1200" dirty="0"/>
        </a:p>
      </dsp:txBody>
      <dsp:txXfrm>
        <a:off x="4947330" y="3701697"/>
        <a:ext cx="4679193" cy="585084"/>
      </dsp:txXfrm>
    </dsp:sp>
    <dsp:sp modelId="{2701427B-21FC-449A-9BF6-83757F879ABB}">
      <dsp:nvSpPr>
        <dsp:cNvPr id="0" name=""/>
        <dsp:cNvSpPr/>
      </dsp:nvSpPr>
      <dsp:spPr>
        <a:xfrm>
          <a:off x="4956416" y="4377511"/>
          <a:ext cx="4742497" cy="648388"/>
        </a:xfrm>
        <a:prstGeom prst="roundRect">
          <a:avLst/>
        </a:prstGeom>
        <a:solidFill>
          <a:schemeClr val="lt1">
            <a:alpha val="90000"/>
            <a:hueOff val="0"/>
            <a:satOff val="0"/>
            <a:lumOff val="0"/>
            <a:alphaOff val="0"/>
          </a:schemeClr>
        </a:solidFill>
        <a:ln w="9525" cap="flat" cmpd="sng" algn="ctr">
          <a:solidFill>
            <a:schemeClr val="accent1">
              <a:shade val="50000"/>
              <a:hueOff val="271077"/>
              <a:satOff val="-5670"/>
              <a:lumOff val="31547"/>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Grid-Based Prediction:</a:t>
          </a:r>
          <a:r>
            <a:rPr lang="en-US" sz="1000" kern="1200" dirty="0"/>
            <a:t> YOLO divides the image into a grid and predicts bounding boxes and class probabilities for each grid cell. This grid-based approach simplifies the detection process and allows for simultaneous localization and classification of multiple objects.</a:t>
          </a:r>
          <a:endParaRPr lang="en-IN" sz="1000" kern="1200" dirty="0"/>
        </a:p>
      </dsp:txBody>
      <dsp:txXfrm>
        <a:off x="4988068" y="4409163"/>
        <a:ext cx="4679193" cy="585084"/>
      </dsp:txXfrm>
    </dsp:sp>
    <dsp:sp modelId="{C276ECFC-2647-4147-A8A8-14E884999440}">
      <dsp:nvSpPr>
        <dsp:cNvPr id="0" name=""/>
        <dsp:cNvSpPr/>
      </dsp:nvSpPr>
      <dsp:spPr>
        <a:xfrm>
          <a:off x="4956416" y="5106948"/>
          <a:ext cx="4742497" cy="648388"/>
        </a:xfrm>
        <a:prstGeom prst="roundRect">
          <a:avLst/>
        </a:prstGeom>
        <a:solidFill>
          <a:schemeClr val="lt1">
            <a:alpha val="90000"/>
            <a:hueOff val="0"/>
            <a:satOff val="0"/>
            <a:lumOff val="0"/>
            <a:alphaOff val="0"/>
          </a:schemeClr>
        </a:solidFill>
        <a:ln w="9525" cap="flat" cmpd="sng" algn="ctr">
          <a:solidFill>
            <a:schemeClr val="accent1">
              <a:shade val="50000"/>
              <a:hueOff val="180718"/>
              <a:satOff val="-3780"/>
              <a:lumOff val="21031"/>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Use of Anchor Boxes:</a:t>
          </a:r>
          <a:endParaRPr lang="en-IN" sz="1600" kern="1200" dirty="0"/>
        </a:p>
      </dsp:txBody>
      <dsp:txXfrm>
        <a:off x="4988068" y="5138600"/>
        <a:ext cx="4679193" cy="585084"/>
      </dsp:txXfrm>
    </dsp:sp>
    <dsp:sp modelId="{6584A8E3-10C9-424E-9EF2-9C08BF5470B9}">
      <dsp:nvSpPr>
        <dsp:cNvPr id="0" name=""/>
        <dsp:cNvSpPr/>
      </dsp:nvSpPr>
      <dsp:spPr>
        <a:xfrm>
          <a:off x="4956416" y="5836385"/>
          <a:ext cx="4742497" cy="648388"/>
        </a:xfrm>
        <a:prstGeom prst="roundRect">
          <a:avLst/>
        </a:prstGeom>
        <a:solidFill>
          <a:schemeClr val="lt1">
            <a:alpha val="90000"/>
            <a:hueOff val="0"/>
            <a:satOff val="0"/>
            <a:lumOff val="0"/>
            <a:alphaOff val="0"/>
          </a:schemeClr>
        </a:solidFill>
        <a:ln w="9525" cap="flat" cmpd="sng" algn="ctr">
          <a:solidFill>
            <a:schemeClr val="accent1">
              <a:shade val="50000"/>
              <a:hueOff val="90359"/>
              <a:satOff val="-1890"/>
              <a:lumOff val="1051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Purpose:</a:t>
          </a:r>
          <a:r>
            <a:rPr lang="en-US" sz="1200" kern="1200" dirty="0"/>
            <a:t> Anchor boxes help YOLO handle objects of various sizes and shapes. By predicting multiple bounding boxes within each grid cell, YOLO can effectively detect and classify overlapping objects.</a:t>
          </a:r>
          <a:endParaRPr lang="en-IN" sz="1200" kern="1200" dirty="0"/>
        </a:p>
      </dsp:txBody>
      <dsp:txXfrm>
        <a:off x="4988068" y="5868037"/>
        <a:ext cx="4679193" cy="5850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142B8-769C-4A47-84DA-1752AD2BD63D}">
      <dsp:nvSpPr>
        <dsp:cNvPr id="0" name=""/>
        <dsp:cNvSpPr/>
      </dsp:nvSpPr>
      <dsp:spPr>
        <a:xfrm>
          <a:off x="0" y="74849"/>
          <a:ext cx="13843260" cy="60021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the YOLO algorithm is a powerful and efficient tool for object detection. Its ability to process images in real-time and detect multiple objects makes it ideal for various applications. Beyond self-driving cars, YOLO is used in security systems, robotics, and even medical imaging. As research continues, we can expect further improvements to YOLO and its applications in even more fields. </a:t>
          </a:r>
          <a:endParaRPr lang="en-IN" sz="4500" kern="1200"/>
        </a:p>
      </dsp:txBody>
      <dsp:txXfrm>
        <a:off x="292998" y="367847"/>
        <a:ext cx="13257264" cy="5416104"/>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50" b="0"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50" b="0" i="0">
                <a:solidFill>
                  <a:schemeClr val="bg1"/>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50" b="0"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82938"/>
          </a:solidFill>
        </p:spPr>
        <p:txBody>
          <a:bodyPr wrap="square" lIns="0" tIns="0" rIns="0" bIns="0" rtlCol="0"/>
          <a:lstStyle/>
          <a:p>
            <a:endParaRPr/>
          </a:p>
        </p:txBody>
      </p:sp>
      <p:sp>
        <p:nvSpPr>
          <p:cNvPr id="2" name="Holder 2"/>
          <p:cNvSpPr>
            <a:spLocks noGrp="1"/>
          </p:cNvSpPr>
          <p:nvPr>
            <p:ph type="title"/>
          </p:nvPr>
        </p:nvSpPr>
        <p:spPr>
          <a:xfrm>
            <a:off x="945751" y="1096162"/>
            <a:ext cx="16409197" cy="996950"/>
          </a:xfrm>
          <a:prstGeom prst="rect">
            <a:avLst/>
          </a:prstGeom>
        </p:spPr>
        <p:txBody>
          <a:bodyPr wrap="square" lIns="0" tIns="0" rIns="0" bIns="0">
            <a:spAutoFit/>
          </a:bodyPr>
          <a:lstStyle>
            <a:lvl1pPr>
              <a:defRPr sz="6350" b="0" i="0">
                <a:solidFill>
                  <a:schemeClr val="bg1"/>
                </a:solidFill>
                <a:latin typeface="Cambria"/>
                <a:cs typeface="Cambria"/>
              </a:defRPr>
            </a:lvl1pPr>
          </a:lstStyle>
          <a:p>
            <a:endParaRPr/>
          </a:p>
        </p:txBody>
      </p:sp>
      <p:sp>
        <p:nvSpPr>
          <p:cNvPr id="3" name="Holder 3"/>
          <p:cNvSpPr>
            <a:spLocks noGrp="1"/>
          </p:cNvSpPr>
          <p:nvPr>
            <p:ph type="body" idx="1"/>
          </p:nvPr>
        </p:nvSpPr>
        <p:spPr>
          <a:xfrm>
            <a:off x="4037293" y="3865435"/>
            <a:ext cx="10226113" cy="324865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7/27/2024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82938"/>
          </a:solidFill>
        </p:spPr>
        <p:txBody>
          <a:bodyPr wrap="square" lIns="0" tIns="0" rIns="0" bIns="0" rtlCol="0"/>
          <a:lstStyle/>
          <a:p>
            <a:endParaRPr/>
          </a:p>
        </p:txBody>
      </p:sp>
      <p:sp>
        <p:nvSpPr>
          <p:cNvPr id="3" name="object 3"/>
          <p:cNvSpPr/>
          <p:nvPr/>
        </p:nvSpPr>
        <p:spPr>
          <a:xfrm>
            <a:off x="15855061" y="5907506"/>
            <a:ext cx="2433320" cy="3476625"/>
          </a:xfrm>
          <a:custGeom>
            <a:avLst/>
            <a:gdLst/>
            <a:ahLst/>
            <a:cxnLst/>
            <a:rect l="l" t="t" r="r" b="b"/>
            <a:pathLst>
              <a:path w="2433319" h="3476625">
                <a:moveTo>
                  <a:pt x="1738249" y="0"/>
                </a:moveTo>
                <a:lnTo>
                  <a:pt x="0" y="1738312"/>
                </a:lnTo>
                <a:lnTo>
                  <a:pt x="1738249" y="3476621"/>
                </a:lnTo>
                <a:lnTo>
                  <a:pt x="2433001" y="2781896"/>
                </a:lnTo>
                <a:lnTo>
                  <a:pt x="2433001" y="694726"/>
                </a:lnTo>
                <a:lnTo>
                  <a:pt x="1738249" y="0"/>
                </a:lnTo>
                <a:close/>
              </a:path>
            </a:pathLst>
          </a:custGeom>
          <a:solidFill>
            <a:srgbClr val="484C68"/>
          </a:solidFill>
        </p:spPr>
        <p:txBody>
          <a:bodyPr wrap="square" lIns="0" tIns="0" rIns="0" bIns="0" rtlCol="0"/>
          <a:lstStyle/>
          <a:p>
            <a:endParaRPr/>
          </a:p>
        </p:txBody>
      </p:sp>
      <p:grpSp>
        <p:nvGrpSpPr>
          <p:cNvPr id="4" name="object 4"/>
          <p:cNvGrpSpPr/>
          <p:nvPr/>
        </p:nvGrpSpPr>
        <p:grpSpPr>
          <a:xfrm>
            <a:off x="8132495" y="8057502"/>
            <a:ext cx="3476625" cy="2230120"/>
            <a:chOff x="8132495" y="8057502"/>
            <a:chExt cx="3476625" cy="2230120"/>
          </a:xfrm>
        </p:grpSpPr>
        <p:sp>
          <p:nvSpPr>
            <p:cNvPr id="5" name="object 5"/>
            <p:cNvSpPr/>
            <p:nvPr/>
          </p:nvSpPr>
          <p:spPr>
            <a:xfrm>
              <a:off x="8716815" y="8595246"/>
              <a:ext cx="2892425" cy="1692275"/>
            </a:xfrm>
            <a:custGeom>
              <a:avLst/>
              <a:gdLst/>
              <a:ahLst/>
              <a:cxnLst/>
              <a:rect l="l" t="t" r="r" b="b"/>
              <a:pathLst>
                <a:path w="2892425" h="1692275">
                  <a:moveTo>
                    <a:pt x="1691749" y="0"/>
                  </a:moveTo>
                  <a:lnTo>
                    <a:pt x="0" y="1691752"/>
                  </a:lnTo>
                  <a:lnTo>
                    <a:pt x="2401118" y="1691752"/>
                  </a:lnTo>
                  <a:lnTo>
                    <a:pt x="2892304" y="1200564"/>
                  </a:lnTo>
                  <a:lnTo>
                    <a:pt x="1691749" y="0"/>
                  </a:lnTo>
                  <a:close/>
                </a:path>
              </a:pathLst>
            </a:custGeom>
            <a:solidFill>
              <a:srgbClr val="484C68"/>
            </a:solidFill>
          </p:spPr>
          <p:txBody>
            <a:bodyPr wrap="square" lIns="0" tIns="0" rIns="0" bIns="0" rtlCol="0"/>
            <a:lstStyle/>
            <a:p>
              <a:endParaRPr/>
            </a:p>
          </p:txBody>
        </p:sp>
        <p:sp>
          <p:nvSpPr>
            <p:cNvPr id="6" name="object 6"/>
            <p:cNvSpPr/>
            <p:nvPr/>
          </p:nvSpPr>
          <p:spPr>
            <a:xfrm>
              <a:off x="8132495" y="8057502"/>
              <a:ext cx="2371725" cy="2230120"/>
            </a:xfrm>
            <a:custGeom>
              <a:avLst/>
              <a:gdLst/>
              <a:ahLst/>
              <a:cxnLst/>
              <a:rect l="l" t="t" r="r" b="b"/>
              <a:pathLst>
                <a:path w="2371725" h="2230120">
                  <a:moveTo>
                    <a:pt x="1738312" y="0"/>
                  </a:moveTo>
                  <a:lnTo>
                    <a:pt x="0" y="1740808"/>
                  </a:lnTo>
                  <a:lnTo>
                    <a:pt x="490630" y="2229495"/>
                  </a:lnTo>
                  <a:lnTo>
                    <a:pt x="774412" y="2229495"/>
                  </a:lnTo>
                  <a:lnTo>
                    <a:pt x="2371115" y="632790"/>
                  </a:lnTo>
                  <a:lnTo>
                    <a:pt x="1738312" y="0"/>
                  </a:lnTo>
                  <a:close/>
                </a:path>
              </a:pathLst>
            </a:custGeom>
            <a:solidFill>
              <a:srgbClr val="70B1DA"/>
            </a:solidFill>
          </p:spPr>
          <p:txBody>
            <a:bodyPr wrap="square" lIns="0" tIns="0" rIns="0" bIns="0" rtlCol="0"/>
            <a:lstStyle/>
            <a:p>
              <a:endParaRPr/>
            </a:p>
          </p:txBody>
        </p:sp>
      </p:grpSp>
      <p:sp>
        <p:nvSpPr>
          <p:cNvPr id="7" name="object 7"/>
          <p:cNvSpPr/>
          <p:nvPr/>
        </p:nvSpPr>
        <p:spPr>
          <a:xfrm>
            <a:off x="11900028" y="6899998"/>
            <a:ext cx="5772150" cy="3387090"/>
          </a:xfrm>
          <a:custGeom>
            <a:avLst/>
            <a:gdLst/>
            <a:ahLst/>
            <a:cxnLst/>
            <a:rect l="l" t="t" r="r" b="b"/>
            <a:pathLst>
              <a:path w="5772150" h="3387090">
                <a:moveTo>
                  <a:pt x="2887343" y="0"/>
                </a:moveTo>
                <a:lnTo>
                  <a:pt x="0" y="2886046"/>
                </a:lnTo>
                <a:lnTo>
                  <a:pt x="501123" y="3386999"/>
                </a:lnTo>
                <a:lnTo>
                  <a:pt x="5271443" y="3386999"/>
                </a:lnTo>
                <a:lnTo>
                  <a:pt x="5772121" y="2886100"/>
                </a:lnTo>
                <a:lnTo>
                  <a:pt x="2887343" y="0"/>
                </a:lnTo>
                <a:close/>
              </a:path>
            </a:pathLst>
          </a:custGeom>
          <a:solidFill>
            <a:srgbClr val="70B1DA"/>
          </a:solidFill>
        </p:spPr>
        <p:txBody>
          <a:bodyPr wrap="square" lIns="0" tIns="0" rIns="0" bIns="0" rtlCol="0"/>
          <a:lstStyle/>
          <a:p>
            <a:endParaRPr/>
          </a:p>
        </p:txBody>
      </p:sp>
      <p:sp>
        <p:nvSpPr>
          <p:cNvPr id="8" name="object 8"/>
          <p:cNvSpPr/>
          <p:nvPr/>
        </p:nvSpPr>
        <p:spPr>
          <a:xfrm>
            <a:off x="0" y="0"/>
            <a:ext cx="2344420" cy="2506345"/>
          </a:xfrm>
          <a:custGeom>
            <a:avLst/>
            <a:gdLst/>
            <a:ahLst/>
            <a:cxnLst/>
            <a:rect l="l" t="t" r="r" b="b"/>
            <a:pathLst>
              <a:path w="2344420" h="2506345">
                <a:moveTo>
                  <a:pt x="1909361" y="0"/>
                </a:moveTo>
                <a:lnTo>
                  <a:pt x="0" y="0"/>
                </a:lnTo>
                <a:lnTo>
                  <a:pt x="0" y="2234838"/>
                </a:lnTo>
                <a:lnTo>
                  <a:pt x="271011" y="2506014"/>
                </a:lnTo>
                <a:lnTo>
                  <a:pt x="2343949" y="434326"/>
                </a:lnTo>
                <a:lnTo>
                  <a:pt x="1909361" y="0"/>
                </a:lnTo>
                <a:close/>
              </a:path>
            </a:pathLst>
          </a:custGeom>
          <a:solidFill>
            <a:srgbClr val="70B1DA"/>
          </a:solidFill>
        </p:spPr>
        <p:txBody>
          <a:bodyPr wrap="square" lIns="0" tIns="0" rIns="0" bIns="0" rtlCol="0"/>
          <a:lstStyle/>
          <a:p>
            <a:endParaRPr/>
          </a:p>
        </p:txBody>
      </p:sp>
      <p:sp>
        <p:nvSpPr>
          <p:cNvPr id="9" name="object 9"/>
          <p:cNvSpPr txBox="1"/>
          <p:nvPr/>
        </p:nvSpPr>
        <p:spPr>
          <a:xfrm>
            <a:off x="473551" y="2637002"/>
            <a:ext cx="8620125" cy="4334510"/>
          </a:xfrm>
          <a:prstGeom prst="rect">
            <a:avLst/>
          </a:prstGeom>
        </p:spPr>
        <p:txBody>
          <a:bodyPr vert="horz" wrap="square" lIns="0" tIns="177800" rIns="0" bIns="0" rtlCol="0">
            <a:spAutoFit/>
          </a:bodyPr>
          <a:lstStyle/>
          <a:p>
            <a:pPr marL="12700" marR="5080">
              <a:lnSpc>
                <a:spcPts val="6530"/>
              </a:lnSpc>
              <a:spcBef>
                <a:spcPts val="1400"/>
              </a:spcBef>
            </a:pPr>
            <a:r>
              <a:rPr sz="6500" spc="300" dirty="0">
                <a:solidFill>
                  <a:srgbClr val="FFFFFF"/>
                </a:solidFill>
                <a:latin typeface="Cambria"/>
                <a:cs typeface="Cambria"/>
              </a:rPr>
              <a:t>Advanced </a:t>
            </a:r>
            <a:r>
              <a:rPr sz="6500" spc="345" dirty="0">
                <a:solidFill>
                  <a:srgbClr val="FFFFFF"/>
                </a:solidFill>
                <a:latin typeface="Cambria"/>
                <a:cs typeface="Cambria"/>
              </a:rPr>
              <a:t>Object </a:t>
            </a:r>
            <a:r>
              <a:rPr sz="6500" spc="350" dirty="0">
                <a:solidFill>
                  <a:srgbClr val="FFFFFF"/>
                </a:solidFill>
                <a:latin typeface="Cambria"/>
                <a:cs typeface="Cambria"/>
              </a:rPr>
              <a:t> Detection</a:t>
            </a:r>
            <a:r>
              <a:rPr sz="6500" spc="-15" dirty="0">
                <a:solidFill>
                  <a:srgbClr val="FFFFFF"/>
                </a:solidFill>
                <a:latin typeface="Cambria"/>
                <a:cs typeface="Cambria"/>
              </a:rPr>
              <a:t> </a:t>
            </a:r>
            <a:r>
              <a:rPr sz="6500" spc="225" dirty="0">
                <a:solidFill>
                  <a:srgbClr val="FFFFFF"/>
                </a:solidFill>
                <a:latin typeface="Cambria"/>
                <a:cs typeface="Cambria"/>
              </a:rPr>
              <a:t>Techniques: </a:t>
            </a:r>
            <a:r>
              <a:rPr sz="6500" spc="-1415" dirty="0">
                <a:solidFill>
                  <a:srgbClr val="FFFFFF"/>
                </a:solidFill>
                <a:latin typeface="Cambria"/>
                <a:cs typeface="Cambria"/>
              </a:rPr>
              <a:t> </a:t>
            </a:r>
            <a:r>
              <a:rPr sz="6500" spc="180" dirty="0">
                <a:solidFill>
                  <a:srgbClr val="FFFFFF"/>
                </a:solidFill>
                <a:latin typeface="Cambria"/>
                <a:cs typeface="Cambria"/>
              </a:rPr>
              <a:t>Leveraging </a:t>
            </a:r>
            <a:r>
              <a:rPr sz="6500" spc="505" dirty="0">
                <a:solidFill>
                  <a:srgbClr val="FFFFFF"/>
                </a:solidFill>
                <a:latin typeface="Cambria"/>
                <a:cs typeface="Cambria"/>
              </a:rPr>
              <a:t>YOLO </a:t>
            </a:r>
            <a:r>
              <a:rPr sz="6500" spc="509" dirty="0">
                <a:solidFill>
                  <a:srgbClr val="FFFFFF"/>
                </a:solidFill>
                <a:latin typeface="Cambria"/>
                <a:cs typeface="Cambria"/>
              </a:rPr>
              <a:t> </a:t>
            </a:r>
            <a:r>
              <a:rPr sz="6500" spc="275" dirty="0">
                <a:solidFill>
                  <a:srgbClr val="FFFFFF"/>
                </a:solidFill>
                <a:latin typeface="Cambria"/>
                <a:cs typeface="Cambria"/>
              </a:rPr>
              <a:t>Algorithm </a:t>
            </a:r>
            <a:r>
              <a:rPr sz="6500" spc="250" dirty="0">
                <a:solidFill>
                  <a:srgbClr val="FFFFFF"/>
                </a:solidFill>
                <a:latin typeface="Cambria"/>
                <a:cs typeface="Cambria"/>
              </a:rPr>
              <a:t>for </a:t>
            </a:r>
            <a:r>
              <a:rPr sz="6500" spc="260" dirty="0">
                <a:solidFill>
                  <a:srgbClr val="FFFFFF"/>
                </a:solidFill>
                <a:latin typeface="Cambria"/>
                <a:cs typeface="Cambria"/>
              </a:rPr>
              <a:t>Real- </a:t>
            </a:r>
            <a:r>
              <a:rPr sz="6500" spc="265" dirty="0">
                <a:solidFill>
                  <a:srgbClr val="FFFFFF"/>
                </a:solidFill>
                <a:latin typeface="Cambria"/>
                <a:cs typeface="Cambria"/>
              </a:rPr>
              <a:t> </a:t>
            </a:r>
            <a:r>
              <a:rPr sz="6500" spc="340" dirty="0">
                <a:solidFill>
                  <a:srgbClr val="FFFFFF"/>
                </a:solidFill>
                <a:latin typeface="Cambria"/>
                <a:cs typeface="Cambria"/>
              </a:rPr>
              <a:t>Time</a:t>
            </a:r>
            <a:r>
              <a:rPr sz="6500" spc="-15" dirty="0">
                <a:solidFill>
                  <a:srgbClr val="FFFFFF"/>
                </a:solidFill>
                <a:latin typeface="Cambria"/>
                <a:cs typeface="Cambria"/>
              </a:rPr>
              <a:t> </a:t>
            </a:r>
            <a:r>
              <a:rPr sz="6500" spc="270" dirty="0">
                <a:solidFill>
                  <a:srgbClr val="FFFFFF"/>
                </a:solidFill>
                <a:latin typeface="Cambria"/>
                <a:cs typeface="Cambria"/>
              </a:rPr>
              <a:t>Applications</a:t>
            </a:r>
            <a:endParaRPr sz="6500">
              <a:latin typeface="Cambria"/>
              <a:cs typeface="Cambria"/>
            </a:endParaRPr>
          </a:p>
        </p:txBody>
      </p:sp>
      <p:grpSp>
        <p:nvGrpSpPr>
          <p:cNvPr id="10" name="object 10"/>
          <p:cNvGrpSpPr/>
          <p:nvPr/>
        </p:nvGrpSpPr>
        <p:grpSpPr>
          <a:xfrm>
            <a:off x="9144508" y="0"/>
            <a:ext cx="9144000" cy="9381490"/>
            <a:chOff x="9144508" y="0"/>
            <a:chExt cx="9144000" cy="9381490"/>
          </a:xfrm>
        </p:grpSpPr>
        <p:pic>
          <p:nvPicPr>
            <p:cNvPr id="11" name="object 11"/>
            <p:cNvPicPr/>
            <p:nvPr/>
          </p:nvPicPr>
          <p:blipFill>
            <a:blip r:embed="rId2" cstate="print"/>
            <a:stretch>
              <a:fillRect/>
            </a:stretch>
          </p:blipFill>
          <p:spPr>
            <a:xfrm>
              <a:off x="9144508" y="4056557"/>
              <a:ext cx="5324348" cy="5324398"/>
            </a:xfrm>
            <a:prstGeom prst="rect">
              <a:avLst/>
            </a:prstGeom>
          </p:spPr>
        </p:pic>
        <p:pic>
          <p:nvPicPr>
            <p:cNvPr id="12" name="object 12"/>
            <p:cNvPicPr/>
            <p:nvPr/>
          </p:nvPicPr>
          <p:blipFill>
            <a:blip r:embed="rId3" cstate="print"/>
            <a:stretch>
              <a:fillRect/>
            </a:stretch>
          </p:blipFill>
          <p:spPr>
            <a:xfrm>
              <a:off x="11809717" y="0"/>
              <a:ext cx="6478282" cy="7407414"/>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76" y="0"/>
                </a:moveTo>
                <a:lnTo>
                  <a:pt x="19841" y="0"/>
                </a:lnTo>
                <a:lnTo>
                  <a:pt x="0" y="19841"/>
                </a:lnTo>
                <a:lnTo>
                  <a:pt x="0" y="1841646"/>
                </a:lnTo>
                <a:lnTo>
                  <a:pt x="827410" y="2669056"/>
                </a:lnTo>
                <a:lnTo>
                  <a:pt x="2565717" y="930744"/>
                </a:lnTo>
                <a:lnTo>
                  <a:pt x="1634976"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5"/>
              <a:ext cx="6448425" cy="3922395"/>
            </a:xfrm>
            <a:custGeom>
              <a:avLst/>
              <a:gdLst/>
              <a:ahLst/>
              <a:cxnLst/>
              <a:rect l="l" t="t" r="r" b="b"/>
              <a:pathLst>
                <a:path w="6448425" h="3922395">
                  <a:moveTo>
                    <a:pt x="3225462" y="0"/>
                  </a:moveTo>
                  <a:lnTo>
                    <a:pt x="0" y="3224212"/>
                  </a:lnTo>
                  <a:lnTo>
                    <a:pt x="698120" y="3922062"/>
                  </a:lnTo>
                  <a:lnTo>
                    <a:pt x="5750849" y="3922062"/>
                  </a:lnTo>
                  <a:lnTo>
                    <a:pt x="6448424" y="3224206"/>
                  </a:lnTo>
                  <a:lnTo>
                    <a:pt x="3225462" y="0"/>
                  </a:lnTo>
                  <a:close/>
                </a:path>
              </a:pathLst>
            </a:custGeom>
            <a:solidFill>
              <a:srgbClr val="484C68"/>
            </a:solidFill>
          </p:spPr>
          <p:txBody>
            <a:bodyPr wrap="square" lIns="0" tIns="0" rIns="0" bIns="0" rtlCol="0"/>
            <a:lstStyle/>
            <a:p>
              <a:endParaRPr/>
            </a:p>
          </p:txBody>
        </p:sp>
        <p:sp>
          <p:nvSpPr>
            <p:cNvPr id="5" name="object 5"/>
            <p:cNvSpPr/>
            <p:nvPr/>
          </p:nvSpPr>
          <p:spPr>
            <a:xfrm>
              <a:off x="0" y="2994931"/>
              <a:ext cx="4050029" cy="6448425"/>
            </a:xfrm>
            <a:custGeom>
              <a:avLst/>
              <a:gdLst/>
              <a:ahLst/>
              <a:cxnLst/>
              <a:rect l="l" t="t" r="r" b="b"/>
              <a:pathLst>
                <a:path w="4050029" h="6448425">
                  <a:moveTo>
                    <a:pt x="825813" y="0"/>
                  </a:moveTo>
                  <a:lnTo>
                    <a:pt x="0" y="826135"/>
                  </a:lnTo>
                  <a:lnTo>
                    <a:pt x="0" y="5622928"/>
                  </a:lnTo>
                  <a:lnTo>
                    <a:pt x="825817" y="6448424"/>
                  </a:lnTo>
                  <a:lnTo>
                    <a:pt x="4050029" y="3225465"/>
                  </a:lnTo>
                  <a:lnTo>
                    <a:pt x="825813" y="0"/>
                  </a:lnTo>
                  <a:close/>
                </a:path>
              </a:pathLst>
            </a:custGeom>
            <a:solidFill>
              <a:srgbClr val="70B1DA"/>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6" y="0"/>
              <a:ext cx="6372131" cy="6049467"/>
            </a:xfrm>
            <a:prstGeom prst="rect">
              <a:avLst/>
            </a:prstGeom>
          </p:spPr>
        </p:pic>
      </p:grpSp>
      <p:sp>
        <p:nvSpPr>
          <p:cNvPr id="7" name="object 7"/>
          <p:cNvSpPr txBox="1">
            <a:spLocks noGrp="1"/>
          </p:cNvSpPr>
          <p:nvPr>
            <p:ph type="title"/>
          </p:nvPr>
        </p:nvSpPr>
        <p:spPr>
          <a:xfrm>
            <a:off x="8615451" y="1143787"/>
            <a:ext cx="8757920" cy="711200"/>
          </a:xfrm>
          <a:prstGeom prst="rect">
            <a:avLst/>
          </a:prstGeom>
        </p:spPr>
        <p:txBody>
          <a:bodyPr vert="horz" wrap="square" lIns="0" tIns="12700" rIns="0" bIns="0" rtlCol="0">
            <a:spAutoFit/>
          </a:bodyPr>
          <a:lstStyle/>
          <a:p>
            <a:pPr marL="12700">
              <a:lnSpc>
                <a:spcPct val="100000"/>
              </a:lnSpc>
              <a:spcBef>
                <a:spcPts val="100"/>
              </a:spcBef>
            </a:pPr>
            <a:r>
              <a:rPr sz="4500" spc="190" dirty="0"/>
              <a:t>Introduction</a:t>
            </a:r>
            <a:r>
              <a:rPr sz="4500" spc="145" dirty="0"/>
              <a:t> </a:t>
            </a:r>
            <a:r>
              <a:rPr sz="4500" spc="180" dirty="0"/>
              <a:t>to</a:t>
            </a:r>
            <a:r>
              <a:rPr sz="4500" spc="150" dirty="0"/>
              <a:t> </a:t>
            </a:r>
            <a:r>
              <a:rPr lang="en-IN" sz="4500" spc="229" dirty="0"/>
              <a:t>YOLO</a:t>
            </a:r>
            <a:r>
              <a:rPr sz="4500" spc="150" dirty="0"/>
              <a:t> </a:t>
            </a:r>
            <a:r>
              <a:rPr lang="en-IN" sz="4500" spc="229" dirty="0"/>
              <a:t>Algorithm</a:t>
            </a:r>
            <a:endParaRPr sz="4500" dirty="0"/>
          </a:p>
        </p:txBody>
      </p:sp>
      <p:sp>
        <p:nvSpPr>
          <p:cNvPr id="13" name="object 13"/>
          <p:cNvSpPr/>
          <p:nvPr/>
        </p:nvSpPr>
        <p:spPr>
          <a:xfrm>
            <a:off x="8636127" y="2744749"/>
            <a:ext cx="3476625" cy="9525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sp>
        <p:nvSpPr>
          <p:cNvPr id="15" name="Rectangle: Top Corners Rounded 14" descr="Introduction: Brief introduction of YOLO (You Only Look Once) Algorithm.&#10;Origin: Introduced in 2015 by Joseph Redmon, Santosh Divvala, Ross Girshick, and Ali Farhadi.&#10;Improvements: YOLO9000 and YOLOv3 are incremental improvements.&#10;&#10;">
            <a:extLst>
              <a:ext uri="{FF2B5EF4-FFF2-40B4-BE49-F238E27FC236}">
                <a16:creationId xmlns:a16="http://schemas.microsoft.com/office/drawing/2014/main" id="{F00AF6F6-1804-BBF4-ADC7-2968DD8BFFFD}"/>
              </a:ext>
              <a:ext uri="{C183D7F6-B498-43B3-948B-1728B52AA6E4}">
                <adec:decorative xmlns:adec="http://schemas.microsoft.com/office/drawing/2017/decorative" val="0"/>
              </a:ext>
            </a:extLst>
          </p:cNvPr>
          <p:cNvSpPr/>
          <p:nvPr/>
        </p:nvSpPr>
        <p:spPr>
          <a:xfrm>
            <a:off x="8615451" y="3397250"/>
            <a:ext cx="8993099" cy="4476750"/>
          </a:xfrm>
          <a:prstGeom prst="round2SameRect">
            <a:avLst/>
          </a:prstGeom>
          <a:solidFill>
            <a:schemeClr val="tx2">
              <a:lumMod val="75000"/>
            </a:schemeClr>
          </a:solidFill>
          <a:ln>
            <a:noFill/>
          </a:ln>
          <a:effectLst/>
          <a:scene3d>
            <a:camera prst="orthographicFront">
              <a:rot lat="0" lon="0" rev="0"/>
            </a:camera>
            <a:lightRig rig="glow" dir="t">
              <a:rot lat="0" lon="0" rev="14100000"/>
            </a:lightRig>
          </a:scene3d>
          <a:sp3d prstMaterial="softEdge">
            <a:bevelT w="1270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322076A2-6088-9BFA-38B2-8A13E096C373}"/>
              </a:ext>
            </a:extLst>
          </p:cNvPr>
          <p:cNvSpPr txBox="1"/>
          <p:nvPr/>
        </p:nvSpPr>
        <p:spPr>
          <a:xfrm>
            <a:off x="9150350" y="3951605"/>
            <a:ext cx="7974554" cy="4093428"/>
          </a:xfrm>
          <a:prstGeom prst="rect">
            <a:avLst/>
          </a:prstGeom>
          <a:noFill/>
        </p:spPr>
        <p:txBody>
          <a:bodyPr wrap="square" rtlCol="0">
            <a:spAutoFit/>
          </a:bodyPr>
          <a:lstStyle/>
          <a:p>
            <a:pPr>
              <a:buFont typeface="Arial" panose="020B0604020202020204" pitchFamily="34" charset="0"/>
              <a:buChar char="•"/>
            </a:pPr>
            <a:r>
              <a:rPr lang="en-IN" sz="2800" b="1" i="1" u="sng" dirty="0">
                <a:solidFill>
                  <a:schemeClr val="bg1"/>
                </a:solidFill>
              </a:rPr>
              <a:t>Introduction</a:t>
            </a:r>
            <a:r>
              <a:rPr lang="en-IN" sz="2800" dirty="0">
                <a:solidFill>
                  <a:schemeClr val="bg1"/>
                </a:solidFill>
              </a:rPr>
              <a:t>: Brief introduction of YOLO (You Only Look Once) Algorithm.</a:t>
            </a:r>
          </a:p>
          <a:p>
            <a:endParaRPr lang="en-IN" sz="2800" dirty="0">
              <a:solidFill>
                <a:schemeClr val="bg1"/>
              </a:solidFill>
            </a:endParaRPr>
          </a:p>
          <a:p>
            <a:pPr>
              <a:buFont typeface="Arial" panose="020B0604020202020204" pitchFamily="34" charset="0"/>
              <a:buChar char="•"/>
            </a:pPr>
            <a:r>
              <a:rPr lang="en-IN" sz="2800" b="1" i="1" u="sng" dirty="0">
                <a:solidFill>
                  <a:schemeClr val="bg1"/>
                </a:solidFill>
              </a:rPr>
              <a:t>Origin</a:t>
            </a:r>
            <a:r>
              <a:rPr lang="en-IN" sz="2800" dirty="0">
                <a:solidFill>
                  <a:schemeClr val="bg1"/>
                </a:solidFill>
              </a:rPr>
              <a:t>: Introduced in 2015 by Joseph Redmon, Santosh Divvala, Ross Girshick, and Ali Farhadi.</a:t>
            </a:r>
          </a:p>
          <a:p>
            <a:endParaRPr lang="en-IN" sz="2800" dirty="0">
              <a:solidFill>
                <a:schemeClr val="bg1"/>
              </a:solidFill>
            </a:endParaRPr>
          </a:p>
          <a:p>
            <a:pPr>
              <a:buFont typeface="Arial" panose="020B0604020202020204" pitchFamily="34" charset="0"/>
              <a:buChar char="•"/>
            </a:pPr>
            <a:r>
              <a:rPr lang="en-IN" sz="2800" b="1" i="1" u="sng" dirty="0">
                <a:solidFill>
                  <a:schemeClr val="bg1"/>
                </a:solidFill>
              </a:rPr>
              <a:t>Improvements</a:t>
            </a:r>
            <a:r>
              <a:rPr lang="en-IN" sz="2800" dirty="0">
                <a:solidFill>
                  <a:schemeClr val="bg1"/>
                </a:solidFill>
              </a:rPr>
              <a:t>: YOLO9000 and YOLOv3 are incremental improvements.</a:t>
            </a:r>
          </a:p>
          <a:p>
            <a:endParaRPr lang="en-IN" dirty="0">
              <a:solidFill>
                <a:schemeClr val="bg1"/>
              </a:solidFill>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48" y="12"/>
              <a:ext cx="7082790" cy="5093970"/>
            </a:xfrm>
            <a:custGeom>
              <a:avLst/>
              <a:gdLst/>
              <a:ahLst/>
              <a:cxnLst/>
              <a:rect l="l" t="t" r="r" b="b"/>
              <a:pathLst>
                <a:path w="7082790" h="5093970">
                  <a:moveTo>
                    <a:pt x="2938869" y="3168307"/>
                  </a:moveTo>
                  <a:lnTo>
                    <a:pt x="1738325" y="1965236"/>
                  </a:lnTo>
                  <a:lnTo>
                    <a:pt x="0" y="3703548"/>
                  </a:lnTo>
                  <a:lnTo>
                    <a:pt x="1200569" y="4906632"/>
                  </a:lnTo>
                  <a:lnTo>
                    <a:pt x="2938869" y="3168307"/>
                  </a:lnTo>
                  <a:close/>
                </a:path>
                <a:path w="7082790" h="5093970">
                  <a:moveTo>
                    <a:pt x="7082701" y="558749"/>
                  </a:moveTo>
                  <a:lnTo>
                    <a:pt x="6523952" y="0"/>
                  </a:lnTo>
                  <a:lnTo>
                    <a:pt x="3813949" y="0"/>
                  </a:lnTo>
                  <a:lnTo>
                    <a:pt x="1944712" y="1869198"/>
                  </a:lnTo>
                  <a:lnTo>
                    <a:pt x="5168989" y="5093411"/>
                  </a:lnTo>
                  <a:lnTo>
                    <a:pt x="7082701" y="3179661"/>
                  </a:lnTo>
                  <a:lnTo>
                    <a:pt x="7082701" y="558749"/>
                  </a:lnTo>
                  <a:close/>
                </a:path>
              </a:pathLst>
            </a:custGeom>
            <a:solidFill>
              <a:srgbClr val="70B1DA"/>
            </a:solidFill>
          </p:spPr>
          <p:txBody>
            <a:bodyPr wrap="square" lIns="0" tIns="0" rIns="0" bIns="0" rtlCol="0"/>
            <a:lstStyle/>
            <a:p>
              <a:endParaRPr/>
            </a:p>
          </p:txBody>
        </p:sp>
        <p:sp>
          <p:nvSpPr>
            <p:cNvPr id="4" name="object 4"/>
            <p:cNvSpPr/>
            <p:nvPr/>
          </p:nvSpPr>
          <p:spPr>
            <a:xfrm>
              <a:off x="10667504" y="1430007"/>
              <a:ext cx="2371090" cy="2371725"/>
            </a:xfrm>
            <a:custGeom>
              <a:avLst/>
              <a:gdLst/>
              <a:ahLst/>
              <a:cxnLst/>
              <a:rect l="l" t="t" r="r" b="b"/>
              <a:pathLst>
                <a:path w="2371090" h="2371725">
                  <a:moveTo>
                    <a:pt x="1738312" y="0"/>
                  </a:moveTo>
                  <a:lnTo>
                    <a:pt x="0" y="1738312"/>
                  </a:lnTo>
                  <a:lnTo>
                    <a:pt x="632790" y="2371102"/>
                  </a:lnTo>
                  <a:lnTo>
                    <a:pt x="2371077" y="630288"/>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9" y="3474669"/>
              <a:ext cx="1753235" cy="1946275"/>
            </a:xfrm>
            <a:custGeom>
              <a:avLst/>
              <a:gdLst/>
              <a:ahLst/>
              <a:cxnLst/>
              <a:rect l="l" t="t" r="r" b="b"/>
              <a:pathLst>
                <a:path w="1753234" h="1946275">
                  <a:moveTo>
                    <a:pt x="1752992" y="0"/>
                  </a:moveTo>
                  <a:lnTo>
                    <a:pt x="0" y="1751456"/>
                  </a:lnTo>
                  <a:lnTo>
                    <a:pt x="194691" y="1946186"/>
                  </a:lnTo>
                  <a:lnTo>
                    <a:pt x="1752992" y="386511"/>
                  </a:lnTo>
                  <a:lnTo>
                    <a:pt x="1752992"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613"/>
            <a:chOff x="0" y="4062768"/>
            <a:chExt cx="4617085" cy="6224613"/>
          </a:xfrm>
        </p:grpSpPr>
        <p:sp>
          <p:nvSpPr>
            <p:cNvPr id="7" name="object 7"/>
            <p:cNvSpPr/>
            <p:nvPr/>
          </p:nvSpPr>
          <p:spPr>
            <a:xfrm>
              <a:off x="0" y="6801866"/>
              <a:ext cx="4617085" cy="3485515"/>
            </a:xfrm>
            <a:custGeom>
              <a:avLst/>
              <a:gdLst/>
              <a:ahLst/>
              <a:cxnLst/>
              <a:rect l="l" t="t" r="r" b="b"/>
              <a:pathLst>
                <a:path w="4617085" h="3485515">
                  <a:moveTo>
                    <a:pt x="1392351" y="0"/>
                  </a:moveTo>
                  <a:lnTo>
                    <a:pt x="0" y="1391813"/>
                  </a:lnTo>
                  <a:lnTo>
                    <a:pt x="0" y="3485132"/>
                  </a:lnTo>
                  <a:lnTo>
                    <a:pt x="4354500" y="3485132"/>
                  </a:lnTo>
                  <a:lnTo>
                    <a:pt x="4616551" y="3222979"/>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a:p>
          </p:txBody>
        </p:sp>
      </p:grpSp>
      <p:sp>
        <p:nvSpPr>
          <p:cNvPr id="10" name="object 10"/>
          <p:cNvSpPr txBox="1">
            <a:spLocks noGrp="1"/>
          </p:cNvSpPr>
          <p:nvPr>
            <p:ph type="title"/>
          </p:nvPr>
        </p:nvSpPr>
        <p:spPr>
          <a:xfrm>
            <a:off x="611214" y="2181123"/>
            <a:ext cx="10593818" cy="628377"/>
          </a:xfrm>
          <a:prstGeom prst="rect">
            <a:avLst/>
          </a:prstGeom>
        </p:spPr>
        <p:txBody>
          <a:bodyPr vert="horz" wrap="square" lIns="0" tIns="12700" rIns="0" bIns="0" rtlCol="0">
            <a:spAutoFit/>
          </a:bodyPr>
          <a:lstStyle/>
          <a:p>
            <a:pPr marL="12700">
              <a:lnSpc>
                <a:spcPct val="100000"/>
              </a:lnSpc>
              <a:spcBef>
                <a:spcPts val="100"/>
              </a:spcBef>
            </a:pPr>
            <a:r>
              <a:rPr lang="en-US" sz="4000" dirty="0">
                <a:latin typeface="Britannic Bold" panose="020B0903060703020204" pitchFamily="34" charset="0"/>
              </a:rPr>
              <a:t>Need for Object Detection in Self-Driving Cars</a:t>
            </a:r>
            <a:endParaRPr sz="13800" dirty="0">
              <a:latin typeface="Britannic Bold" panose="020B0903060703020204" pitchFamily="34" charset="0"/>
            </a:endParaRPr>
          </a:p>
        </p:txBody>
      </p:sp>
      <p:sp>
        <p:nvSpPr>
          <p:cNvPr id="17" name="object 17"/>
          <p:cNvSpPr/>
          <p:nvPr/>
        </p:nvSpPr>
        <p:spPr>
          <a:xfrm>
            <a:off x="5657672" y="3650094"/>
            <a:ext cx="3952875" cy="95250"/>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pic>
        <p:nvPicPr>
          <p:cNvPr id="18" name="object 18"/>
          <p:cNvPicPr/>
          <p:nvPr/>
        </p:nvPicPr>
        <p:blipFill>
          <a:blip r:embed="rId2" cstate="print"/>
          <a:stretch>
            <a:fillRect/>
          </a:stretch>
        </p:blipFill>
        <p:spPr>
          <a:xfrm>
            <a:off x="11092751" y="3321647"/>
            <a:ext cx="6372161" cy="6372132"/>
          </a:xfrm>
          <a:prstGeom prst="rect">
            <a:avLst/>
          </a:prstGeom>
        </p:spPr>
      </p:pic>
      <p:sp>
        <p:nvSpPr>
          <p:cNvPr id="22" name="Arrow: Right 21">
            <a:extLst>
              <a:ext uri="{FF2B5EF4-FFF2-40B4-BE49-F238E27FC236}">
                <a16:creationId xmlns:a16="http://schemas.microsoft.com/office/drawing/2014/main" id="{85420EAA-BC4A-F9F1-269B-E0548C77DDAB}"/>
              </a:ext>
            </a:extLst>
          </p:cNvPr>
          <p:cNvSpPr/>
          <p:nvPr/>
        </p:nvSpPr>
        <p:spPr>
          <a:xfrm>
            <a:off x="2308542" y="4090031"/>
            <a:ext cx="8948262" cy="30001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i="1" u="sng" dirty="0">
                <a:solidFill>
                  <a:schemeClr val="bg1"/>
                </a:solidFill>
              </a:rPr>
              <a:t>Importance for Autonomous Vehicles::</a:t>
            </a:r>
            <a:br>
              <a:rPr lang="en-US" sz="1800" dirty="0">
                <a:solidFill>
                  <a:schemeClr val="bg1"/>
                </a:solidFill>
              </a:rPr>
            </a:br>
            <a:endParaRPr lang="en-US" sz="1800" dirty="0">
              <a:solidFill>
                <a:schemeClr val="bg1"/>
              </a:solidFill>
            </a:endParaRPr>
          </a:p>
          <a:p>
            <a:pPr marL="342900" indent="-342900">
              <a:buFont typeface="Wingdings" panose="05000000000000000000" pitchFamily="2" charset="2"/>
              <a:buChar char="q"/>
            </a:pPr>
            <a:r>
              <a:rPr lang="en-US" sz="1800" b="1" i="1" u="sng" dirty="0">
                <a:solidFill>
                  <a:schemeClr val="bg1"/>
                </a:solidFill>
              </a:rPr>
              <a:t>Self-Driving Cars</a:t>
            </a:r>
            <a:r>
              <a:rPr lang="en-US" sz="1800" dirty="0">
                <a:solidFill>
                  <a:schemeClr val="bg1"/>
                </a:solidFill>
              </a:rPr>
              <a:t>: Future of public transportation.</a:t>
            </a:r>
          </a:p>
          <a:p>
            <a:pPr marL="342900" indent="-342900">
              <a:buFont typeface="Wingdings" panose="05000000000000000000" pitchFamily="2" charset="2"/>
              <a:buChar char="q"/>
            </a:pPr>
            <a:r>
              <a:rPr lang="en-US" sz="1800" b="1" i="1" u="sng" dirty="0">
                <a:solidFill>
                  <a:schemeClr val="bg1"/>
                </a:solidFill>
              </a:rPr>
              <a:t>Limitations of Lidar</a:t>
            </a:r>
            <a:r>
              <a:rPr lang="en-US" sz="1800" dirty="0">
                <a:solidFill>
                  <a:schemeClr val="bg1"/>
                </a:solidFill>
              </a:rPr>
              <a:t>: Expensive and accuracy issues.</a:t>
            </a:r>
          </a:p>
          <a:p>
            <a:pPr marL="342900" indent="-342900">
              <a:buFont typeface="Wingdings" panose="05000000000000000000" pitchFamily="2" charset="2"/>
              <a:buChar char="q"/>
            </a:pPr>
            <a:r>
              <a:rPr lang="en-US" sz="1800" b="1" i="1" u="sng" dirty="0">
                <a:solidFill>
                  <a:schemeClr val="bg1"/>
                </a:solidFill>
              </a:rPr>
              <a:t>Vision as an Alternative</a:t>
            </a:r>
            <a:r>
              <a:rPr lang="en-US" sz="1800" dirty="0">
                <a:solidFill>
                  <a:schemeClr val="bg1"/>
                </a:solidFill>
              </a:rPr>
              <a:t>: Human-like visual data for driving.</a:t>
            </a:r>
          </a:p>
        </p:txBody>
      </p:sp>
      <p:sp>
        <p:nvSpPr>
          <p:cNvPr id="24" name="Arrow: Left 23">
            <a:extLst>
              <a:ext uri="{FF2B5EF4-FFF2-40B4-BE49-F238E27FC236}">
                <a16:creationId xmlns:a16="http://schemas.microsoft.com/office/drawing/2014/main" id="{4E00E265-9E9F-864B-1BE0-373B22724866}"/>
              </a:ext>
            </a:extLst>
          </p:cNvPr>
          <p:cNvSpPr/>
          <p:nvPr/>
        </p:nvSpPr>
        <p:spPr>
          <a:xfrm>
            <a:off x="2902650" y="6693504"/>
            <a:ext cx="8610600" cy="300013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C8A79244-12A5-4BE7-E2B3-0242B38229F7}"/>
              </a:ext>
            </a:extLst>
          </p:cNvPr>
          <p:cNvSpPr txBox="1"/>
          <p:nvPr/>
        </p:nvSpPr>
        <p:spPr>
          <a:xfrm>
            <a:off x="4273550" y="7359650"/>
            <a:ext cx="7082790" cy="156966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sng" strike="noStrike" cap="none" normalizeH="0" baseline="0" dirty="0">
                <a:ln>
                  <a:noFill/>
                </a:ln>
                <a:solidFill>
                  <a:schemeClr val="bg1"/>
                </a:solidFill>
                <a:effectLst/>
                <a:latin typeface="Arial" panose="020B0604020202020204" pitchFamily="34" charset="0"/>
              </a:rPr>
              <a:t>Comparison with Traditional Methods::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1" u="sng"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bg1"/>
                </a:solidFill>
                <a:effectLst/>
                <a:latin typeface="Arial" panose="020B0604020202020204" pitchFamily="34" charset="0"/>
              </a:rPr>
              <a:t>Early Approaches</a:t>
            </a:r>
            <a:r>
              <a:rPr kumimoji="0" lang="en-US" altLang="en-US" sz="1600" b="0" i="0" u="none" strike="noStrike" cap="none" normalizeH="0" baseline="0" dirty="0">
                <a:ln>
                  <a:noFill/>
                </a:ln>
                <a:solidFill>
                  <a:schemeClr val="bg1"/>
                </a:solidFill>
                <a:effectLst/>
                <a:latin typeface="Arial" panose="020B0604020202020204" pitchFamily="34" charset="0"/>
              </a:rPr>
              <a:t>: Viola-Jones Algorithm, Histograms of Oriented Gradients.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bg1"/>
                </a:solidFill>
                <a:effectLst/>
                <a:latin typeface="Arial" panose="020B0604020202020204" pitchFamily="34" charset="0"/>
              </a:rPr>
              <a:t>Limitations</a:t>
            </a:r>
            <a:r>
              <a:rPr kumimoji="0" lang="en-US" altLang="en-US" sz="1600" b="0" i="0" u="none" strike="noStrike" cap="none" normalizeH="0" baseline="0" dirty="0">
                <a:ln>
                  <a:noFill/>
                </a:ln>
                <a:solidFill>
                  <a:schemeClr val="bg1"/>
                </a:solidFill>
                <a:effectLst/>
                <a:latin typeface="Arial" panose="020B0604020202020204" pitchFamily="34" charset="0"/>
              </a:rPr>
              <a:t>: Hand-coding features for each object.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bg1"/>
                </a:solidFill>
                <a:effectLst/>
                <a:latin typeface="Arial" panose="020B0604020202020204" pitchFamily="34" charset="0"/>
              </a:rPr>
              <a:t>YOLO Advantage</a:t>
            </a:r>
            <a:r>
              <a:rPr kumimoji="0" lang="en-US" altLang="en-US" sz="1600" b="0" i="0" u="none" strike="noStrike" cap="none" normalizeH="0" baseline="0" dirty="0">
                <a:ln>
                  <a:noFill/>
                </a:ln>
                <a:solidFill>
                  <a:schemeClr val="bg1"/>
                </a:solidFill>
                <a:effectLst/>
                <a:latin typeface="Arial" panose="020B0604020202020204" pitchFamily="34" charset="0"/>
              </a:rPr>
              <a:t>: Works for all types of objects without specific coding.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5"/>
              <a:ext cx="6448425" cy="3922395"/>
            </a:xfrm>
            <a:custGeom>
              <a:avLst/>
              <a:gdLst/>
              <a:ahLst/>
              <a:cxnLst/>
              <a:rect l="l" t="t" r="r" b="b"/>
              <a:pathLst>
                <a:path w="6448425" h="3922395">
                  <a:moveTo>
                    <a:pt x="3225462" y="0"/>
                  </a:moveTo>
                  <a:lnTo>
                    <a:pt x="0" y="3224212"/>
                  </a:lnTo>
                  <a:lnTo>
                    <a:pt x="698120" y="3922062"/>
                  </a:lnTo>
                  <a:lnTo>
                    <a:pt x="5750849" y="3922062"/>
                  </a:lnTo>
                  <a:lnTo>
                    <a:pt x="6448424" y="3224206"/>
                  </a:lnTo>
                  <a:lnTo>
                    <a:pt x="3225462" y="0"/>
                  </a:lnTo>
                  <a:close/>
                </a:path>
              </a:pathLst>
            </a:custGeom>
            <a:solidFill>
              <a:srgbClr val="484C68"/>
            </a:solidFill>
          </p:spPr>
          <p:txBody>
            <a:bodyPr wrap="square" lIns="0" tIns="0" rIns="0" bIns="0" rtlCol="0"/>
            <a:lstStyle/>
            <a:p>
              <a:endParaRPr/>
            </a:p>
          </p:txBody>
        </p:sp>
        <p:sp>
          <p:nvSpPr>
            <p:cNvPr id="5" name="object 5"/>
            <p:cNvSpPr/>
            <p:nvPr/>
          </p:nvSpPr>
          <p:spPr>
            <a:xfrm>
              <a:off x="0" y="2994931"/>
              <a:ext cx="4050029" cy="6448425"/>
            </a:xfrm>
            <a:custGeom>
              <a:avLst/>
              <a:gdLst/>
              <a:ahLst/>
              <a:cxnLst/>
              <a:rect l="l" t="t" r="r" b="b"/>
              <a:pathLst>
                <a:path w="4050029" h="6448425">
                  <a:moveTo>
                    <a:pt x="825813" y="0"/>
                  </a:moveTo>
                  <a:lnTo>
                    <a:pt x="0" y="826135"/>
                  </a:lnTo>
                  <a:lnTo>
                    <a:pt x="0" y="5622928"/>
                  </a:lnTo>
                  <a:lnTo>
                    <a:pt x="825817" y="6448424"/>
                  </a:lnTo>
                  <a:lnTo>
                    <a:pt x="4050029" y="3225465"/>
                  </a:lnTo>
                  <a:lnTo>
                    <a:pt x="825813" y="0"/>
                  </a:lnTo>
                  <a:close/>
                </a:path>
              </a:pathLst>
            </a:custGeom>
            <a:solidFill>
              <a:srgbClr val="70B1DA"/>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6" y="0"/>
              <a:ext cx="6372131" cy="6049467"/>
            </a:xfrm>
            <a:prstGeom prst="rect">
              <a:avLst/>
            </a:prstGeom>
          </p:spPr>
        </p:pic>
      </p:grpSp>
      <p:sp>
        <p:nvSpPr>
          <p:cNvPr id="7" name="object 7"/>
          <p:cNvSpPr txBox="1">
            <a:spLocks noGrp="1"/>
          </p:cNvSpPr>
          <p:nvPr>
            <p:ph type="title"/>
          </p:nvPr>
        </p:nvSpPr>
        <p:spPr>
          <a:xfrm>
            <a:off x="6407150" y="1086637"/>
            <a:ext cx="11582400" cy="628377"/>
          </a:xfrm>
          <a:prstGeom prst="rect">
            <a:avLst/>
          </a:prstGeom>
        </p:spPr>
        <p:txBody>
          <a:bodyPr vert="horz" wrap="square" lIns="0" tIns="12700" rIns="0" bIns="0" rtlCol="0">
            <a:spAutoFit/>
          </a:bodyPr>
          <a:lstStyle/>
          <a:p>
            <a:pPr marL="12700">
              <a:lnSpc>
                <a:spcPct val="100000"/>
              </a:lnSpc>
              <a:spcBef>
                <a:spcPts val="100"/>
              </a:spcBef>
            </a:pPr>
            <a:r>
              <a:rPr lang="en-IN" sz="4000" spc="200" dirty="0"/>
              <a:t>Understanding Convolutional Neural Networks</a:t>
            </a:r>
            <a:endParaRPr lang="en-IN" sz="4000" dirty="0"/>
          </a:p>
        </p:txBody>
      </p:sp>
      <p:sp>
        <p:nvSpPr>
          <p:cNvPr id="17" name="object 17"/>
          <p:cNvSpPr/>
          <p:nvPr/>
        </p:nvSpPr>
        <p:spPr>
          <a:xfrm>
            <a:off x="7437521" y="1982857"/>
            <a:ext cx="3476625" cy="9525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graphicFrame>
        <p:nvGraphicFramePr>
          <p:cNvPr id="19" name="Diagram 18">
            <a:extLst>
              <a:ext uri="{FF2B5EF4-FFF2-40B4-BE49-F238E27FC236}">
                <a16:creationId xmlns:a16="http://schemas.microsoft.com/office/drawing/2014/main" id="{FE273C91-90CF-FE84-6120-CD7BFA5CE20A}"/>
              </a:ext>
            </a:extLst>
          </p:cNvPr>
          <p:cNvGraphicFramePr/>
          <p:nvPr>
            <p:extLst>
              <p:ext uri="{D42A27DB-BD31-4B8C-83A1-F6EECF244321}">
                <p14:modId xmlns:p14="http://schemas.microsoft.com/office/powerpoint/2010/main" val="2610595900"/>
              </p:ext>
            </p:extLst>
          </p:nvPr>
        </p:nvGraphicFramePr>
        <p:xfrm>
          <a:off x="7778750" y="2669540"/>
          <a:ext cx="9144000" cy="6186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2385548" cy="2559050"/>
          </a:xfrm>
          <a:custGeom>
            <a:avLst/>
            <a:gdLst/>
            <a:ahLst/>
            <a:cxnLst/>
            <a:rect l="l" t="t" r="r" b="b"/>
            <a:pathLst>
              <a:path w="2566035" h="2669540">
                <a:moveTo>
                  <a:pt x="1634963" y="0"/>
                </a:moveTo>
                <a:lnTo>
                  <a:pt x="19854" y="0"/>
                </a:lnTo>
                <a:lnTo>
                  <a:pt x="0" y="19854"/>
                </a:lnTo>
                <a:lnTo>
                  <a:pt x="0" y="1841659"/>
                </a:lnTo>
                <a:lnTo>
                  <a:pt x="827410" y="2669069"/>
                </a:lnTo>
                <a:lnTo>
                  <a:pt x="2565717" y="930756"/>
                </a:lnTo>
                <a:lnTo>
                  <a:pt x="1634963"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6350" y="155575"/>
            <a:ext cx="4876800" cy="9988550"/>
            <a:chOff x="0" y="0"/>
            <a:chExt cx="7548245" cy="10287000"/>
          </a:xfrm>
        </p:grpSpPr>
        <p:sp>
          <p:nvSpPr>
            <p:cNvPr id="4" name="object 4"/>
            <p:cNvSpPr/>
            <p:nvPr/>
          </p:nvSpPr>
          <p:spPr>
            <a:xfrm>
              <a:off x="989096" y="6364935"/>
              <a:ext cx="6448425" cy="3922395"/>
            </a:xfrm>
            <a:custGeom>
              <a:avLst/>
              <a:gdLst/>
              <a:ahLst/>
              <a:cxnLst/>
              <a:rect l="l" t="t" r="r" b="b"/>
              <a:pathLst>
                <a:path w="6448425" h="3922395">
                  <a:moveTo>
                    <a:pt x="3225462" y="0"/>
                  </a:moveTo>
                  <a:lnTo>
                    <a:pt x="0" y="3224207"/>
                  </a:lnTo>
                  <a:lnTo>
                    <a:pt x="698124" y="3922062"/>
                  </a:lnTo>
                  <a:lnTo>
                    <a:pt x="5750845" y="3922062"/>
                  </a:lnTo>
                  <a:lnTo>
                    <a:pt x="6448424" y="3224201"/>
                  </a:lnTo>
                  <a:lnTo>
                    <a:pt x="3225462" y="0"/>
                  </a:lnTo>
                  <a:close/>
                </a:path>
              </a:pathLst>
            </a:custGeom>
            <a:solidFill>
              <a:srgbClr val="484C68"/>
            </a:solidFill>
          </p:spPr>
          <p:txBody>
            <a:bodyPr wrap="square" lIns="0" tIns="0" rIns="0" bIns="0" rtlCol="0"/>
            <a:lstStyle/>
            <a:p>
              <a:endParaRPr/>
            </a:p>
          </p:txBody>
        </p:sp>
        <p:sp>
          <p:nvSpPr>
            <p:cNvPr id="5" name="object 5"/>
            <p:cNvSpPr/>
            <p:nvPr/>
          </p:nvSpPr>
          <p:spPr>
            <a:xfrm>
              <a:off x="0" y="2994931"/>
              <a:ext cx="4050029" cy="6448425"/>
            </a:xfrm>
            <a:custGeom>
              <a:avLst/>
              <a:gdLst/>
              <a:ahLst/>
              <a:cxnLst/>
              <a:rect l="l" t="t" r="r" b="b"/>
              <a:pathLst>
                <a:path w="4050029" h="6448425">
                  <a:moveTo>
                    <a:pt x="825813" y="0"/>
                  </a:moveTo>
                  <a:lnTo>
                    <a:pt x="0" y="826135"/>
                  </a:lnTo>
                  <a:lnTo>
                    <a:pt x="0" y="5622928"/>
                  </a:lnTo>
                  <a:lnTo>
                    <a:pt x="825817" y="6448424"/>
                  </a:lnTo>
                  <a:lnTo>
                    <a:pt x="4050029" y="3225465"/>
                  </a:lnTo>
                  <a:lnTo>
                    <a:pt x="825813" y="0"/>
                  </a:lnTo>
                  <a:close/>
                </a:path>
              </a:pathLst>
            </a:custGeom>
            <a:solidFill>
              <a:srgbClr val="70B1DA"/>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6" y="0"/>
              <a:ext cx="6372131" cy="6049467"/>
            </a:xfrm>
            <a:prstGeom prst="rect">
              <a:avLst/>
            </a:prstGeom>
          </p:spPr>
        </p:pic>
      </p:grpSp>
      <p:sp>
        <p:nvSpPr>
          <p:cNvPr id="7" name="object 7"/>
          <p:cNvSpPr txBox="1">
            <a:spLocks noGrp="1"/>
          </p:cNvSpPr>
          <p:nvPr>
            <p:ph type="title"/>
          </p:nvPr>
        </p:nvSpPr>
        <p:spPr>
          <a:xfrm>
            <a:off x="431528" y="300869"/>
            <a:ext cx="16409197" cy="996950"/>
          </a:xfrm>
          <a:prstGeom prst="rect">
            <a:avLst/>
          </a:prstGeom>
        </p:spPr>
        <p:txBody>
          <a:bodyPr vert="horz" wrap="square" lIns="0" tIns="15875" rIns="0" bIns="0" rtlCol="0">
            <a:spAutoFit/>
          </a:bodyPr>
          <a:lstStyle/>
          <a:p>
            <a:pPr marL="7682230">
              <a:lnSpc>
                <a:spcPct val="100000"/>
              </a:lnSpc>
              <a:spcBef>
                <a:spcPts val="125"/>
              </a:spcBef>
            </a:pPr>
            <a:r>
              <a:rPr lang="en-IN" dirty="0"/>
              <a:t>CNN Operations in Depth</a:t>
            </a:r>
            <a:endParaRPr spc="260" dirty="0"/>
          </a:p>
        </p:txBody>
      </p:sp>
      <p:sp>
        <p:nvSpPr>
          <p:cNvPr id="16" name="object 16"/>
          <p:cNvSpPr/>
          <p:nvPr/>
        </p:nvSpPr>
        <p:spPr>
          <a:xfrm>
            <a:off x="8159750" y="1485895"/>
            <a:ext cx="3476625" cy="9525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graphicFrame>
        <p:nvGraphicFramePr>
          <p:cNvPr id="18" name="Diagram 17">
            <a:extLst>
              <a:ext uri="{FF2B5EF4-FFF2-40B4-BE49-F238E27FC236}">
                <a16:creationId xmlns:a16="http://schemas.microsoft.com/office/drawing/2014/main" id="{025986B2-ED7F-E40B-E2A6-B90FA4043815}"/>
              </a:ext>
            </a:extLst>
          </p:cNvPr>
          <p:cNvGraphicFramePr/>
          <p:nvPr>
            <p:extLst>
              <p:ext uri="{D42A27DB-BD31-4B8C-83A1-F6EECF244321}">
                <p14:modId xmlns:p14="http://schemas.microsoft.com/office/powerpoint/2010/main" val="3985476520"/>
              </p:ext>
            </p:extLst>
          </p:nvPr>
        </p:nvGraphicFramePr>
        <p:xfrm>
          <a:off x="4882945" y="1959721"/>
          <a:ext cx="13417755" cy="8039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extLst>
              <a:ext uri="{BEBA8EAE-BF5A-486C-A8C5-ECC9F3942E4B}">
                <a14:imgProps xmlns:a14="http://schemas.microsoft.com/office/drawing/2010/main">
                  <a14:imgLayer r:embed="rId3">
                    <a14:imgEffect>
                      <a14:artisticLightScreen/>
                    </a14:imgEffect>
                    <a14:imgEffect>
                      <a14:saturation sat="400000"/>
                    </a14:imgEffect>
                  </a14:imgLayer>
                </a14:imgProps>
              </a:ext>
            </a:extLst>
          </a:blip>
          <a:stretch>
            <a:fillRect/>
          </a:stretch>
        </p:blipFill>
        <p:spPr>
          <a:xfrm>
            <a:off x="22228" y="18492"/>
            <a:ext cx="18278472" cy="10281208"/>
          </a:xfrm>
          <a:prstGeom prst="rect">
            <a:avLst/>
          </a:prstGeom>
        </p:spPr>
      </p:pic>
      <p:sp>
        <p:nvSpPr>
          <p:cNvPr id="4" name="object 4"/>
          <p:cNvSpPr/>
          <p:nvPr/>
        </p:nvSpPr>
        <p:spPr>
          <a:xfrm>
            <a:off x="9866806" y="1278905"/>
            <a:ext cx="6448425" cy="6448425"/>
          </a:xfrm>
          <a:custGeom>
            <a:avLst/>
            <a:gdLst/>
            <a:ahLst/>
            <a:cxnLst/>
            <a:rect l="l" t="t" r="r" b="b"/>
            <a:pathLst>
              <a:path w="6448425" h="6448425">
                <a:moveTo>
                  <a:pt x="3224276" y="0"/>
                </a:moveTo>
                <a:lnTo>
                  <a:pt x="0" y="3222967"/>
                </a:lnTo>
                <a:lnTo>
                  <a:pt x="3224276" y="6448425"/>
                </a:lnTo>
                <a:lnTo>
                  <a:pt x="6448425" y="3222967"/>
                </a:lnTo>
                <a:lnTo>
                  <a:pt x="3224276" y="0"/>
                </a:lnTo>
                <a:close/>
              </a:path>
            </a:pathLst>
          </a:custGeom>
          <a:solidFill>
            <a:srgbClr val="484C68"/>
          </a:solidFill>
        </p:spPr>
        <p:txBody>
          <a:bodyPr wrap="square" lIns="0" tIns="0" rIns="0" bIns="0" rtlCol="0"/>
          <a:lstStyle/>
          <a:p>
            <a:endParaRPr/>
          </a:p>
        </p:txBody>
      </p:sp>
      <p:sp>
        <p:nvSpPr>
          <p:cNvPr id="5" name="object 5"/>
          <p:cNvSpPr/>
          <p:nvPr/>
        </p:nvSpPr>
        <p:spPr>
          <a:xfrm>
            <a:off x="7176183" y="12703"/>
            <a:ext cx="6448425" cy="3677285"/>
          </a:xfrm>
          <a:custGeom>
            <a:avLst/>
            <a:gdLst/>
            <a:ahLst/>
            <a:cxnLst/>
            <a:rect l="l" t="t" r="r" b="b"/>
            <a:pathLst>
              <a:path w="6448425" h="3677285">
                <a:moveTo>
                  <a:pt x="5995397" y="0"/>
                </a:moveTo>
                <a:lnTo>
                  <a:pt x="453028" y="0"/>
                </a:lnTo>
                <a:lnTo>
                  <a:pt x="0" y="453020"/>
                </a:lnTo>
                <a:lnTo>
                  <a:pt x="3224212" y="3677233"/>
                </a:lnTo>
                <a:lnTo>
                  <a:pt x="6448424" y="453019"/>
                </a:lnTo>
                <a:lnTo>
                  <a:pt x="5995397" y="0"/>
                </a:lnTo>
                <a:close/>
              </a:path>
            </a:pathLst>
          </a:custGeom>
          <a:solidFill>
            <a:srgbClr val="70B1DA"/>
          </a:solidFill>
        </p:spPr>
        <p:txBody>
          <a:bodyPr wrap="square" lIns="0" tIns="0" rIns="0" bIns="0" rtlCol="0"/>
          <a:lstStyle/>
          <a:p>
            <a:endParaRPr/>
          </a:p>
        </p:txBody>
      </p:sp>
      <p:sp>
        <p:nvSpPr>
          <p:cNvPr id="6" name="object 6"/>
          <p:cNvSpPr/>
          <p:nvPr/>
        </p:nvSpPr>
        <p:spPr>
          <a:xfrm>
            <a:off x="7176183" y="15598"/>
            <a:ext cx="11123106" cy="10277475"/>
          </a:xfrm>
          <a:custGeom>
            <a:avLst/>
            <a:gdLst/>
            <a:ahLst/>
            <a:cxnLst/>
            <a:rect l="l" t="t" r="r" b="b"/>
            <a:pathLst>
              <a:path w="7077075" h="10277475">
                <a:moveTo>
                  <a:pt x="7077075" y="0"/>
                </a:moveTo>
                <a:lnTo>
                  <a:pt x="0" y="0"/>
                </a:lnTo>
                <a:lnTo>
                  <a:pt x="0" y="10277475"/>
                </a:lnTo>
                <a:lnTo>
                  <a:pt x="7077075" y="10277475"/>
                </a:lnTo>
                <a:lnTo>
                  <a:pt x="7077075" y="0"/>
                </a:lnTo>
                <a:close/>
              </a:path>
            </a:pathLst>
          </a:custGeom>
          <a:solidFill>
            <a:srgbClr val="282938"/>
          </a:solidFill>
        </p:spPr>
        <p:txBody>
          <a:bodyPr wrap="square" lIns="0" tIns="0" rIns="0" bIns="0" rtlCol="0"/>
          <a:lstStyle/>
          <a:p>
            <a:endParaRPr dirty="0"/>
          </a:p>
        </p:txBody>
      </p:sp>
      <p:sp>
        <p:nvSpPr>
          <p:cNvPr id="7" name="object 7"/>
          <p:cNvSpPr txBox="1">
            <a:spLocks noGrp="1"/>
          </p:cNvSpPr>
          <p:nvPr>
            <p:ph type="title"/>
          </p:nvPr>
        </p:nvSpPr>
        <p:spPr>
          <a:xfrm>
            <a:off x="7319044" y="273050"/>
            <a:ext cx="8088215" cy="653897"/>
          </a:xfrm>
          <a:prstGeom prst="rect">
            <a:avLst/>
          </a:prstGeom>
        </p:spPr>
        <p:txBody>
          <a:bodyPr vert="horz" wrap="square" lIns="0" tIns="124460" rIns="0" bIns="0" rtlCol="0">
            <a:spAutoFit/>
          </a:bodyPr>
          <a:lstStyle/>
          <a:p>
            <a:pPr marL="989965" marR="5080" indent="-977900">
              <a:lnSpc>
                <a:spcPts val="4430"/>
              </a:lnSpc>
              <a:spcBef>
                <a:spcPts val="980"/>
              </a:spcBef>
            </a:pPr>
            <a:r>
              <a:rPr lang="en-US" sz="3600" dirty="0"/>
              <a:t>Integration of CNNs with YOLO</a:t>
            </a:r>
            <a:endParaRPr sz="11500" dirty="0"/>
          </a:p>
        </p:txBody>
      </p:sp>
      <p:sp>
        <p:nvSpPr>
          <p:cNvPr id="16" name="object 16"/>
          <p:cNvSpPr/>
          <p:nvPr/>
        </p:nvSpPr>
        <p:spPr>
          <a:xfrm>
            <a:off x="7347005" y="1103519"/>
            <a:ext cx="3952875" cy="95250"/>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graphicFrame>
        <p:nvGraphicFramePr>
          <p:cNvPr id="18" name="Diagram 17">
            <a:extLst>
              <a:ext uri="{FF2B5EF4-FFF2-40B4-BE49-F238E27FC236}">
                <a16:creationId xmlns:a16="http://schemas.microsoft.com/office/drawing/2014/main" id="{805FA0CD-AD15-30ED-3289-79107A3356AC}"/>
              </a:ext>
            </a:extLst>
          </p:cNvPr>
          <p:cNvGraphicFramePr/>
          <p:nvPr>
            <p:extLst>
              <p:ext uri="{D42A27DB-BD31-4B8C-83A1-F6EECF244321}">
                <p14:modId xmlns:p14="http://schemas.microsoft.com/office/powerpoint/2010/main" val="784824834"/>
              </p:ext>
            </p:extLst>
          </p:nvPr>
        </p:nvGraphicFramePr>
        <p:xfrm>
          <a:off x="7347005" y="1797050"/>
          <a:ext cx="10794945" cy="8229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83" y="0"/>
            <a:ext cx="3476625" cy="1929764"/>
            <a:chOff x="11371783" y="0"/>
            <a:chExt cx="3476625" cy="1929764"/>
          </a:xfrm>
        </p:grpSpPr>
        <p:sp>
          <p:nvSpPr>
            <p:cNvPr id="3" name="object 3"/>
            <p:cNvSpPr/>
            <p:nvPr/>
          </p:nvSpPr>
          <p:spPr>
            <a:xfrm>
              <a:off x="11907024" y="0"/>
              <a:ext cx="2941955" cy="1929764"/>
            </a:xfrm>
            <a:custGeom>
              <a:avLst/>
              <a:gdLst/>
              <a:ahLst/>
              <a:cxnLst/>
              <a:rect l="l" t="t" r="r" b="b"/>
              <a:pathLst>
                <a:path w="2941955" h="1929764">
                  <a:moveTo>
                    <a:pt x="2749660" y="0"/>
                  </a:moveTo>
                  <a:lnTo>
                    <a:pt x="729140" y="0"/>
                  </a:lnTo>
                  <a:lnTo>
                    <a:pt x="0" y="729118"/>
                  </a:lnTo>
                  <a:lnTo>
                    <a:pt x="1203058" y="1929688"/>
                  </a:lnTo>
                  <a:lnTo>
                    <a:pt x="2941382" y="191427"/>
                  </a:lnTo>
                  <a:lnTo>
                    <a:pt x="2749660" y="0"/>
                  </a:lnTo>
                  <a:close/>
                </a:path>
              </a:pathLst>
            </a:custGeom>
            <a:solidFill>
              <a:srgbClr val="484C68"/>
            </a:solidFill>
          </p:spPr>
          <p:txBody>
            <a:bodyPr wrap="square" lIns="0" tIns="0" rIns="0" bIns="0" rtlCol="0"/>
            <a:lstStyle/>
            <a:p>
              <a:endParaRPr/>
            </a:p>
          </p:txBody>
        </p:sp>
        <p:sp>
          <p:nvSpPr>
            <p:cNvPr id="4" name="object 4"/>
            <p:cNvSpPr/>
            <p:nvPr/>
          </p:nvSpPr>
          <p:spPr>
            <a:xfrm>
              <a:off x="11371783" y="0"/>
              <a:ext cx="1454785" cy="824230"/>
            </a:xfrm>
            <a:custGeom>
              <a:avLst/>
              <a:gdLst/>
              <a:ahLst/>
              <a:cxnLst/>
              <a:rect l="l" t="t" r="r" b="b"/>
              <a:pathLst>
                <a:path w="1454784" h="824230">
                  <a:moveTo>
                    <a:pt x="1454454" y="0"/>
                  </a:moveTo>
                  <a:lnTo>
                    <a:pt x="191374" y="0"/>
                  </a:lnTo>
                  <a:lnTo>
                    <a:pt x="0" y="191375"/>
                  </a:lnTo>
                  <a:lnTo>
                    <a:pt x="630288" y="824165"/>
                  </a:lnTo>
                  <a:lnTo>
                    <a:pt x="1454454" y="0"/>
                  </a:lnTo>
                  <a:close/>
                </a:path>
              </a:pathLst>
            </a:custGeom>
            <a:solidFill>
              <a:srgbClr val="70B1DA"/>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9" y="0"/>
              <a:ext cx="1412240" cy="1219200"/>
            </a:xfrm>
            <a:custGeom>
              <a:avLst/>
              <a:gdLst/>
              <a:ahLst/>
              <a:cxnLst/>
              <a:rect l="l" t="t" r="r" b="b"/>
              <a:pathLst>
                <a:path w="1412240" h="1219200">
                  <a:moveTo>
                    <a:pt x="1412224" y="0"/>
                  </a:moveTo>
                  <a:lnTo>
                    <a:pt x="1025754" y="0"/>
                  </a:lnTo>
                  <a:lnTo>
                    <a:pt x="0" y="1026667"/>
                  </a:lnTo>
                  <a:lnTo>
                    <a:pt x="192227" y="1218907"/>
                  </a:lnTo>
                  <a:lnTo>
                    <a:pt x="1412224" y="0"/>
                  </a:lnTo>
                  <a:close/>
                </a:path>
              </a:pathLst>
            </a:custGeom>
            <a:solidFill>
              <a:srgbClr val="70B1DA"/>
            </a:solidFill>
          </p:spPr>
          <p:txBody>
            <a:bodyPr wrap="square" lIns="0" tIns="0" rIns="0" bIns="0" rtlCol="0"/>
            <a:lstStyle/>
            <a:p>
              <a:endParaRPr/>
            </a:p>
          </p:txBody>
        </p:sp>
        <p:sp>
          <p:nvSpPr>
            <p:cNvPr id="7" name="object 7"/>
            <p:cNvSpPr/>
            <p:nvPr/>
          </p:nvSpPr>
          <p:spPr>
            <a:xfrm>
              <a:off x="2881782" y="605548"/>
              <a:ext cx="3476625" cy="3476625"/>
            </a:xfrm>
            <a:custGeom>
              <a:avLst/>
              <a:gdLst/>
              <a:ahLst/>
              <a:cxnLst/>
              <a:rect l="l" t="t" r="r" b="b"/>
              <a:pathLst>
                <a:path w="3476625" h="3476625">
                  <a:moveTo>
                    <a:pt x="1739557" y="0"/>
                  </a:moveTo>
                  <a:lnTo>
                    <a:pt x="0" y="1738312"/>
                  </a:lnTo>
                  <a:lnTo>
                    <a:pt x="1739557" y="3476625"/>
                  </a:lnTo>
                  <a:lnTo>
                    <a:pt x="3476612" y="1738312"/>
                  </a:lnTo>
                  <a:lnTo>
                    <a:pt x="1739557" y="0"/>
                  </a:lnTo>
                  <a:close/>
                </a:path>
              </a:pathLst>
            </a:custGeom>
            <a:solidFill>
              <a:srgbClr val="484C68"/>
            </a:solidFill>
          </p:spPr>
          <p:txBody>
            <a:bodyPr wrap="square" lIns="0" tIns="0" rIns="0" bIns="0" rtlCol="0"/>
            <a:lstStyle/>
            <a:p>
              <a:endParaRPr/>
            </a:p>
          </p:txBody>
        </p:sp>
        <p:sp>
          <p:nvSpPr>
            <p:cNvPr id="8" name="object 8"/>
            <p:cNvSpPr/>
            <p:nvPr/>
          </p:nvSpPr>
          <p:spPr>
            <a:xfrm>
              <a:off x="0" y="1010552"/>
              <a:ext cx="4470400" cy="6448425"/>
            </a:xfrm>
            <a:custGeom>
              <a:avLst/>
              <a:gdLst/>
              <a:ahLst/>
              <a:cxnLst/>
              <a:rect l="l" t="t" r="r" b="b"/>
              <a:pathLst>
                <a:path w="4470400" h="6448425">
                  <a:moveTo>
                    <a:pt x="1247238" y="0"/>
                  </a:moveTo>
                  <a:lnTo>
                    <a:pt x="0" y="1247239"/>
                  </a:lnTo>
                  <a:lnTo>
                    <a:pt x="0" y="5202156"/>
                  </a:lnTo>
                  <a:lnTo>
                    <a:pt x="1247239" y="6448424"/>
                  </a:lnTo>
                  <a:lnTo>
                    <a:pt x="4470196" y="3225468"/>
                  </a:lnTo>
                  <a:lnTo>
                    <a:pt x="1247238" y="0"/>
                  </a:lnTo>
                  <a:close/>
                </a:path>
              </a:pathLst>
            </a:custGeom>
            <a:solidFill>
              <a:srgbClr val="70B1DA"/>
            </a:solidFill>
          </p:spPr>
          <p:txBody>
            <a:bodyPr wrap="square" lIns="0" tIns="0" rIns="0" bIns="0" rtlCol="0"/>
            <a:lstStyle/>
            <a:p>
              <a:endParaRPr/>
            </a:p>
          </p:txBody>
        </p:sp>
      </p:grpSp>
      <p:sp>
        <p:nvSpPr>
          <p:cNvPr id="9" name="object 9"/>
          <p:cNvSpPr/>
          <p:nvPr/>
        </p:nvSpPr>
        <p:spPr>
          <a:xfrm>
            <a:off x="13284327" y="0"/>
            <a:ext cx="5003800" cy="5329555"/>
          </a:xfrm>
          <a:custGeom>
            <a:avLst/>
            <a:gdLst/>
            <a:ahLst/>
            <a:cxnLst/>
            <a:rect l="l" t="t" r="r" b="b"/>
            <a:pathLst>
              <a:path w="5003800" h="5329555">
                <a:moveTo>
                  <a:pt x="4344879" y="0"/>
                </a:moveTo>
                <a:lnTo>
                  <a:pt x="2105120" y="0"/>
                </a:lnTo>
                <a:lnTo>
                  <a:pt x="0" y="2103512"/>
                </a:lnTo>
                <a:lnTo>
                  <a:pt x="3225419" y="5328982"/>
                </a:lnTo>
                <a:lnTo>
                  <a:pt x="5003722" y="3549320"/>
                </a:lnTo>
                <a:lnTo>
                  <a:pt x="5003722" y="658832"/>
                </a:lnTo>
                <a:lnTo>
                  <a:pt x="4344879" y="0"/>
                </a:lnTo>
                <a:close/>
              </a:path>
            </a:pathLst>
          </a:custGeom>
          <a:solidFill>
            <a:srgbClr val="484C68"/>
          </a:solidFill>
        </p:spPr>
        <p:txBody>
          <a:bodyPr wrap="square" lIns="0" tIns="0" rIns="0" bIns="0" rtlCol="0"/>
          <a:lstStyle/>
          <a:p>
            <a:endParaRPr/>
          </a:p>
        </p:txBody>
      </p:sp>
      <p:sp>
        <p:nvSpPr>
          <p:cNvPr id="10" name="object 10"/>
          <p:cNvSpPr/>
          <p:nvPr/>
        </p:nvSpPr>
        <p:spPr>
          <a:xfrm>
            <a:off x="566168" y="0"/>
            <a:ext cx="4335145" cy="2166620"/>
          </a:xfrm>
          <a:custGeom>
            <a:avLst/>
            <a:gdLst/>
            <a:ahLst/>
            <a:cxnLst/>
            <a:rect l="l" t="t" r="r" b="b"/>
            <a:pathLst>
              <a:path w="4335145" h="2166620">
                <a:moveTo>
                  <a:pt x="4334653" y="0"/>
                </a:moveTo>
                <a:lnTo>
                  <a:pt x="0" y="0"/>
                </a:lnTo>
                <a:lnTo>
                  <a:pt x="2167328" y="2166479"/>
                </a:lnTo>
                <a:lnTo>
                  <a:pt x="4334653" y="0"/>
                </a:lnTo>
                <a:close/>
              </a:path>
            </a:pathLst>
          </a:custGeom>
          <a:solidFill>
            <a:srgbClr val="484C68"/>
          </a:solidFill>
        </p:spPr>
        <p:txBody>
          <a:bodyPr wrap="square" lIns="0" tIns="0" rIns="0" bIns="0" rtlCol="0"/>
          <a:lstStyle/>
          <a:p>
            <a:endParaRPr/>
          </a:p>
        </p:txBody>
      </p:sp>
      <p:sp>
        <p:nvSpPr>
          <p:cNvPr id="15" name="object 15"/>
          <p:cNvSpPr txBox="1">
            <a:spLocks noGrp="1"/>
          </p:cNvSpPr>
          <p:nvPr>
            <p:ph type="title"/>
          </p:nvPr>
        </p:nvSpPr>
        <p:spPr>
          <a:xfrm>
            <a:off x="4790268" y="172116"/>
            <a:ext cx="8684895" cy="1582484"/>
          </a:xfrm>
          <a:prstGeom prst="rect">
            <a:avLst/>
          </a:prstGeom>
        </p:spPr>
        <p:txBody>
          <a:bodyPr vert="horz" wrap="square" lIns="0" tIns="12700" rIns="0" bIns="0" rtlCol="0">
            <a:spAutoFit/>
          </a:bodyPr>
          <a:lstStyle/>
          <a:p>
            <a:pPr marL="12700">
              <a:lnSpc>
                <a:spcPct val="100000"/>
              </a:lnSpc>
              <a:spcBef>
                <a:spcPts val="100"/>
              </a:spcBef>
            </a:pPr>
            <a:r>
              <a:rPr lang="en-IN" sz="5100" spc="285" dirty="0"/>
              <a:t>Enhancing YOLO Efficiency and Future works</a:t>
            </a:r>
            <a:endParaRPr sz="5100" dirty="0"/>
          </a:p>
        </p:txBody>
      </p:sp>
      <p:sp>
        <p:nvSpPr>
          <p:cNvPr id="16" name="object 16"/>
          <p:cNvSpPr/>
          <p:nvPr/>
        </p:nvSpPr>
        <p:spPr>
          <a:xfrm>
            <a:off x="6816166" y="1926716"/>
            <a:ext cx="3819525" cy="95250"/>
          </a:xfrm>
          <a:custGeom>
            <a:avLst/>
            <a:gdLst/>
            <a:ahLst/>
            <a:cxnLst/>
            <a:rect l="l" t="t" r="r" b="b"/>
            <a:pathLst>
              <a:path w="3819525" h="95250">
                <a:moveTo>
                  <a:pt x="3819525" y="0"/>
                </a:moveTo>
                <a:lnTo>
                  <a:pt x="0" y="0"/>
                </a:lnTo>
                <a:lnTo>
                  <a:pt x="0" y="95250"/>
                </a:lnTo>
                <a:lnTo>
                  <a:pt x="3819525" y="95250"/>
                </a:lnTo>
                <a:lnTo>
                  <a:pt x="3819525" y="0"/>
                </a:lnTo>
                <a:close/>
              </a:path>
            </a:pathLst>
          </a:custGeom>
          <a:solidFill>
            <a:srgbClr val="70B1DA"/>
          </a:solidFill>
        </p:spPr>
        <p:txBody>
          <a:bodyPr wrap="square" lIns="0" tIns="0" rIns="0" bIns="0" rtlCol="0"/>
          <a:lstStyle/>
          <a:p>
            <a:endParaRPr/>
          </a:p>
        </p:txBody>
      </p:sp>
      <p:graphicFrame>
        <p:nvGraphicFramePr>
          <p:cNvPr id="18" name="Diagram 17">
            <a:extLst>
              <a:ext uri="{FF2B5EF4-FFF2-40B4-BE49-F238E27FC236}">
                <a16:creationId xmlns:a16="http://schemas.microsoft.com/office/drawing/2014/main" id="{D9650F08-0F81-9E97-8062-BF1509A650F1}"/>
              </a:ext>
            </a:extLst>
          </p:cNvPr>
          <p:cNvGraphicFramePr/>
          <p:nvPr>
            <p:extLst>
              <p:ext uri="{D42A27DB-BD31-4B8C-83A1-F6EECF244321}">
                <p14:modId xmlns:p14="http://schemas.microsoft.com/office/powerpoint/2010/main" val="603257332"/>
              </p:ext>
            </p:extLst>
          </p:nvPr>
        </p:nvGraphicFramePr>
        <p:xfrm>
          <a:off x="4620094" y="2482850"/>
          <a:ext cx="11007256" cy="7296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a:spLocks noGrp="1"/>
          </p:cNvSpPr>
          <p:nvPr>
            <p:ph type="title"/>
          </p:nvPr>
        </p:nvSpPr>
        <p:spPr>
          <a:xfrm>
            <a:off x="1784090" y="425450"/>
            <a:ext cx="7359695" cy="1120820"/>
          </a:xfrm>
          <a:prstGeom prst="rect">
            <a:avLst/>
          </a:prstGeom>
        </p:spPr>
        <p:txBody>
          <a:bodyPr vert="horz" wrap="square" lIns="0" tIns="12700" rIns="0" bIns="0" rtlCol="0">
            <a:spAutoFit/>
          </a:bodyPr>
          <a:lstStyle/>
          <a:p>
            <a:pPr marL="12700">
              <a:lnSpc>
                <a:spcPct val="100000"/>
              </a:lnSpc>
              <a:spcBef>
                <a:spcPts val="100"/>
              </a:spcBef>
            </a:pPr>
            <a:r>
              <a:rPr lang="en-IN" sz="7200" dirty="0"/>
              <a:t>CONCLUSION</a:t>
            </a:r>
            <a:endParaRPr sz="7200" dirty="0"/>
          </a:p>
        </p:txBody>
      </p:sp>
      <p:sp>
        <p:nvSpPr>
          <p:cNvPr id="17" name="object 17"/>
          <p:cNvSpPr/>
          <p:nvPr/>
        </p:nvSpPr>
        <p:spPr>
          <a:xfrm>
            <a:off x="1784090" y="1797050"/>
            <a:ext cx="5934075" cy="95250"/>
          </a:xfrm>
          <a:custGeom>
            <a:avLst/>
            <a:gdLst/>
            <a:ahLst/>
            <a:cxnLst/>
            <a:rect l="l" t="t" r="r" b="b"/>
            <a:pathLst>
              <a:path w="5934075" h="95250">
                <a:moveTo>
                  <a:pt x="5934075" y="0"/>
                </a:moveTo>
                <a:lnTo>
                  <a:pt x="0" y="0"/>
                </a:lnTo>
                <a:lnTo>
                  <a:pt x="0" y="95250"/>
                </a:lnTo>
                <a:lnTo>
                  <a:pt x="5934075" y="95250"/>
                </a:lnTo>
                <a:lnTo>
                  <a:pt x="5934075" y="0"/>
                </a:lnTo>
                <a:close/>
              </a:path>
            </a:pathLst>
          </a:custGeom>
          <a:solidFill>
            <a:srgbClr val="70B1DA"/>
          </a:solidFill>
        </p:spPr>
        <p:txBody>
          <a:bodyPr wrap="square" lIns="0" tIns="0" rIns="0" bIns="0" rtlCol="0"/>
          <a:lstStyle/>
          <a:p>
            <a:endParaRPr/>
          </a:p>
        </p:txBody>
      </p:sp>
      <p:graphicFrame>
        <p:nvGraphicFramePr>
          <p:cNvPr id="19" name="Diagram 18">
            <a:extLst>
              <a:ext uri="{FF2B5EF4-FFF2-40B4-BE49-F238E27FC236}">
                <a16:creationId xmlns:a16="http://schemas.microsoft.com/office/drawing/2014/main" id="{33630470-73A5-816A-7B9C-4831897D293B}"/>
              </a:ext>
            </a:extLst>
          </p:cNvPr>
          <p:cNvGraphicFramePr/>
          <p:nvPr>
            <p:extLst>
              <p:ext uri="{D42A27DB-BD31-4B8C-83A1-F6EECF244321}">
                <p14:modId xmlns:p14="http://schemas.microsoft.com/office/powerpoint/2010/main" val="1238570445"/>
              </p:ext>
            </p:extLst>
          </p:nvPr>
        </p:nvGraphicFramePr>
        <p:xfrm>
          <a:off x="1784090" y="2482850"/>
          <a:ext cx="13843260" cy="6076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75000"/>
          </a:schemeClr>
        </a:solidFill>
        <a:effectLst/>
      </p:bgPr>
    </p:bg>
    <p:spTree>
      <p:nvGrpSpPr>
        <p:cNvPr id="1" name=""/>
        <p:cNvGrpSpPr/>
        <p:nvPr/>
      </p:nvGrpSpPr>
      <p:grpSpPr>
        <a:xfrm>
          <a:off x="0" y="0"/>
          <a:ext cx="0" cy="0"/>
          <a:chOff x="0" y="0"/>
          <a:chExt cx="0" cy="0"/>
        </a:xfrm>
      </p:grpSpPr>
      <p:sp>
        <p:nvSpPr>
          <p:cNvPr id="2" name="Ribbon: Curved and Tilted Up 1">
            <a:extLst>
              <a:ext uri="{FF2B5EF4-FFF2-40B4-BE49-F238E27FC236}">
                <a16:creationId xmlns:a16="http://schemas.microsoft.com/office/drawing/2014/main" id="{104814EB-6E65-5121-53AC-2EB4B71ED056}"/>
              </a:ext>
            </a:extLst>
          </p:cNvPr>
          <p:cNvSpPr/>
          <p:nvPr/>
        </p:nvSpPr>
        <p:spPr>
          <a:xfrm>
            <a:off x="1149350" y="2940050"/>
            <a:ext cx="16002000" cy="3581400"/>
          </a:xfrm>
          <a:prstGeom prst="ellipseRibbon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9600" dirty="0">
                <a:latin typeface="Britannic Bold" panose="020B0903060703020204" pitchFamily="34" charset="0"/>
              </a:rPr>
              <a:t>THANK YOU!!</a:t>
            </a:r>
            <a:endParaRPr lang="en-IN" dirty="0">
              <a:latin typeface="Britannic Bold" panose="020B0903060703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TotalTime>
  <Words>1077</Words>
  <Application>Microsoft Office PowerPoint</Application>
  <PresentationFormat>Custom</PresentationFormat>
  <Paragraphs>60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Britannic Bold</vt:lpstr>
      <vt:lpstr>Calibri</vt:lpstr>
      <vt:lpstr>Cambria</vt:lpstr>
      <vt:lpstr>Wingdings</vt:lpstr>
      <vt:lpstr>Office Theme</vt:lpstr>
      <vt:lpstr>PowerPoint Presentation</vt:lpstr>
      <vt:lpstr>Introduction to YOLO Algorithm</vt:lpstr>
      <vt:lpstr>Need for Object Detection in Self-Driving Cars</vt:lpstr>
      <vt:lpstr>Understanding Convolutional Neural Networks</vt:lpstr>
      <vt:lpstr>CNN Operations in Depth</vt:lpstr>
      <vt:lpstr>Integration of CNNs with YOLO</vt:lpstr>
      <vt:lpstr>Enhancing YOLO Efficiency and Future works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lastModifiedBy>Soma Datta</cp:lastModifiedBy>
  <cp:revision>1</cp:revision>
  <dcterms:created xsi:type="dcterms:W3CDTF">2024-07-27T04:12:52Z</dcterms:created>
  <dcterms:modified xsi:type="dcterms:W3CDTF">2024-07-27T05:48:14Z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2024-07-27T00:00:00Z</vt:filetime>
  </property>
  <property fmtid="{D5CDD505-2E9C-101B-9397-08002B2CF9AE}" pid="3" name="Creator">
    <vt:lpwstr>Chromium</vt:lpwstr>
  </property>
  <property fmtid="{D5CDD505-2E9C-101B-9397-08002B2CF9AE}" pid="4" name="LastSaved">
    <vt:filetime>2024-07-27T00:00:00Z</vt:filetime>
  </property>
</Properties>
</file>